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850" y="3675112"/>
            <a:ext cx="54483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2825" y="5194126"/>
            <a:ext cx="52673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2014537"/>
            <a:ext cx="75438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64502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93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26976"/>
            <a:ext cx="103632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068960"/>
            <a:ext cx="100811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9682" y="3068960"/>
            <a:ext cx="100811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4064383"/>
            <a:ext cx="129069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9682" y="4064383"/>
            <a:ext cx="129069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5163978"/>
            <a:ext cx="129069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9682" y="5163978"/>
            <a:ext cx="165073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72457" y="6263573"/>
            <a:ext cx="1019687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01257" y="6263573"/>
            <a:ext cx="1019687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84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16776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916832"/>
            <a:ext cx="1800200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1916832"/>
            <a:ext cx="94155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99" y="2566438"/>
            <a:ext cx="94155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4403" y="4649881"/>
            <a:ext cx="94155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5006" y="4649881"/>
            <a:ext cx="187332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59127" y="5314317"/>
            <a:ext cx="94155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59127" y="6015693"/>
            <a:ext cx="94155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80175" y="6015693"/>
            <a:ext cx="471107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07628" y="6015693"/>
            <a:ext cx="82893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8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4968"/>
            <a:ext cx="116490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57301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50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76425"/>
            <a:ext cx="115919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5649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1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38362"/>
            <a:ext cx="117062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7301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2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98401"/>
            <a:ext cx="117538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30789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42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1369"/>
            <a:ext cx="116871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96759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26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26046"/>
            <a:ext cx="117252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2604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8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24075"/>
            <a:ext cx="111061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30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253827"/>
            <a:ext cx="7486650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33537"/>
            <a:ext cx="116586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97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33537"/>
            <a:ext cx="110871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90737"/>
            <a:ext cx="111537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91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33537"/>
            <a:ext cx="116967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47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49339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01008"/>
            <a:ext cx="44577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84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600325"/>
            <a:ext cx="117062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80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156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73016"/>
            <a:ext cx="648072" cy="6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0344" y="3501008"/>
            <a:ext cx="1411560" cy="6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59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775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1646" y="1556792"/>
            <a:ext cx="253463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3803" y="2540641"/>
            <a:ext cx="99597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8902" y="2540641"/>
            <a:ext cx="142513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6436" y="4438889"/>
            <a:ext cx="96181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5788" y="4437112"/>
            <a:ext cx="129069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87946"/>
            <a:ext cx="112585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5" y="4365104"/>
            <a:ext cx="80473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8271" y="5291079"/>
            <a:ext cx="80473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52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81261"/>
            <a:ext cx="116586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0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847850"/>
            <a:ext cx="74676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34219"/>
            <a:ext cx="106013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869160"/>
            <a:ext cx="266429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3036" y="5829858"/>
            <a:ext cx="169067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45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76450"/>
            <a:ext cx="108204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145965"/>
            <a:ext cx="223224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7978" y="3095089"/>
            <a:ext cx="999822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7979" y="4055788"/>
            <a:ext cx="574015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80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57400"/>
            <a:ext cx="108204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14752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9218" y="3147522"/>
            <a:ext cx="473698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9036" y="4061922"/>
            <a:ext cx="166664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95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1819275"/>
            <a:ext cx="74580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445468"/>
            <a:ext cx="73723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2200275"/>
            <a:ext cx="7410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265262"/>
            <a:ext cx="74676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48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2495550"/>
            <a:ext cx="74580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46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556792"/>
            <a:ext cx="75057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7170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530276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80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2025-08-21T06:51:05Z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