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2060848"/>
            <a:ext cx="9820275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5187" y="3660254"/>
            <a:ext cx="5381625" cy="704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704" y="5220047"/>
            <a:ext cx="531495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8168" y="1628800"/>
            <a:ext cx="4514850" cy="396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34753"/>
            <a:ext cx="760095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575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6310"/>
            <a:ext cx="1167765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604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564904"/>
            <a:ext cx="11563350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3344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957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21643"/>
            <a:ext cx="1112520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92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09712"/>
            <a:ext cx="116205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81128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89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412776"/>
            <a:ext cx="65055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37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75879"/>
            <a:ext cx="78581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38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53269"/>
            <a:ext cx="1165860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28498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358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46772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204864"/>
            <a:ext cx="1095375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55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38250"/>
            <a:ext cx="116967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4752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415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2495550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0910" y="2088604"/>
            <a:ext cx="6953250" cy="407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347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11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01452"/>
            <a:ext cx="1180147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71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88707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2112" y="2964302"/>
            <a:ext cx="9021601" cy="3777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547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247775"/>
            <a:ext cx="108013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14752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13204" y="4077072"/>
            <a:ext cx="1431267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115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1565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412776"/>
            <a:ext cx="4506938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7279" y="2315602"/>
            <a:ext cx="1514385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00349" y="5070377"/>
            <a:ext cx="1271316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91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4775" y="1847850"/>
            <a:ext cx="436245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7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53480"/>
            <a:ext cx="117919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229200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7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1643062"/>
            <a:ext cx="99345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73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95189"/>
            <a:ext cx="116395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18748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60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01475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869160"/>
            <a:ext cx="1343025" cy="638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140968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62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06227"/>
            <a:ext cx="111442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24905"/>
            <a:ext cx="118110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229200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2025-08-21T06:43:43Z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