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5862" y="2060848"/>
            <a:ext cx="9820275" cy="85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4512" y="3603104"/>
            <a:ext cx="8562975" cy="762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00335" y="4754835"/>
            <a:ext cx="6791325" cy="5905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95722" y="5819353"/>
            <a:ext cx="4400550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976437"/>
            <a:ext cx="11582400" cy="2905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999810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9483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14797"/>
            <a:ext cx="11725275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6979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471612"/>
            <a:ext cx="11191875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3645024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7411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9077"/>
            <a:ext cx="11630025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492896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7917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428750"/>
            <a:ext cx="11201400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5119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409700"/>
            <a:ext cx="11134725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565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2771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3356992"/>
            <a:ext cx="9289032" cy="276655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73686" y="3356992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4867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94609"/>
            <a:ext cx="10225136" cy="5374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5902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00808"/>
            <a:ext cx="11487150" cy="232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345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7487" y="1581150"/>
            <a:ext cx="667702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285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988840"/>
            <a:ext cx="4762500" cy="1552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31032"/>
            <a:ext cx="10009112" cy="551033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2204864"/>
            <a:ext cx="1296144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49348" y="3153988"/>
            <a:ext cx="1610547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19738" y="5167983"/>
            <a:ext cx="2464294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8147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2047875"/>
            <a:ext cx="10753725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3147522"/>
            <a:ext cx="1584176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904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0"/>
            <a:ext cx="9951467" cy="542648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4149080"/>
            <a:ext cx="1440160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5461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5" y="1340768"/>
            <a:ext cx="10237735" cy="54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1340767"/>
            <a:ext cx="1008112" cy="3600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87688" y="1954225"/>
            <a:ext cx="1008112" cy="3600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87688" y="2579258"/>
            <a:ext cx="1008112" cy="3600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61308" y="3215865"/>
            <a:ext cx="1194531" cy="3600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61308" y="3794599"/>
            <a:ext cx="1194531" cy="3600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00204" y="4408058"/>
            <a:ext cx="1194531" cy="3600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002898" y="5033090"/>
            <a:ext cx="1194531" cy="3600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02898" y="5646549"/>
            <a:ext cx="1194531" cy="3600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4673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804987"/>
            <a:ext cx="11534775" cy="3248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1804987"/>
            <a:ext cx="1008112" cy="3998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13052" y="1804987"/>
            <a:ext cx="1339331" cy="3998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3048" y="2487893"/>
            <a:ext cx="1340544" cy="3998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70663" y="2487893"/>
            <a:ext cx="1340544" cy="3998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66622" y="2487893"/>
            <a:ext cx="1653513" cy="3998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446703" y="3865280"/>
            <a:ext cx="1297369" cy="3998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377255" y="4501887"/>
            <a:ext cx="1297369" cy="3998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907534" y="4501887"/>
            <a:ext cx="644850" cy="3998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6729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20500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3278615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92544" y="4447658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7736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481262"/>
            <a:ext cx="11582400" cy="1895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147521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5298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71612"/>
            <a:ext cx="11582400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132856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7067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306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658132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8957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551012"/>
            <a:ext cx="11239500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410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2025-08-21T07:03:36Z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