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512" y="3603104"/>
            <a:ext cx="8562975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1849" y="4869160"/>
            <a:ext cx="5448300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9576" y="5944716"/>
            <a:ext cx="78581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12776"/>
            <a:ext cx="75533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57301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5181897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48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24000"/>
            <a:ext cx="116109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298093"/>
            <a:ext cx="1224136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7332" y="3321243"/>
            <a:ext cx="1422804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5838" y="4038873"/>
            <a:ext cx="1422804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19266" y="4038873"/>
            <a:ext cx="1422804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47802" y="4721780"/>
            <a:ext cx="1422804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97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85937"/>
            <a:ext cx="112490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799046"/>
            <a:ext cx="1152128" cy="40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5150" y="2516676"/>
            <a:ext cx="1152128" cy="40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5656" y="2516046"/>
            <a:ext cx="1152128" cy="40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7246" y="3198952"/>
            <a:ext cx="1152128" cy="40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31682" y="3198952"/>
            <a:ext cx="1152128" cy="40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58204" y="3959286"/>
            <a:ext cx="1152128" cy="40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07996" y="3905007"/>
            <a:ext cx="1284347" cy="40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41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28750"/>
            <a:ext cx="116109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490717"/>
            <a:ext cx="936104" cy="402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2232" y="2173623"/>
            <a:ext cx="936104" cy="402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16601" y="2173623"/>
            <a:ext cx="936104" cy="402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9411" y="2173623"/>
            <a:ext cx="936104" cy="402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83355" y="4280216"/>
            <a:ext cx="936104" cy="402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91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7363"/>
            <a:ext cx="115824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725144"/>
            <a:ext cx="1080120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9976" y="4725144"/>
            <a:ext cx="1080120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7520" y="5419625"/>
            <a:ext cx="1080120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98902" y="5419625"/>
            <a:ext cx="1080120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11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276872"/>
            <a:ext cx="595312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56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27687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86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88876"/>
            <a:ext cx="117157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2108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90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90786"/>
            <a:ext cx="117443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90583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4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6026"/>
            <a:ext cx="115252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2108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28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1085850"/>
            <a:ext cx="7610475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20130"/>
            <a:ext cx="116586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15719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14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2519362"/>
            <a:ext cx="905827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0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3" y="1246584"/>
            <a:ext cx="11513170" cy="55730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46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52550"/>
            <a:ext cx="118110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92858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22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0388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76872"/>
            <a:ext cx="90678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64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73088"/>
            <a:ext cx="118681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58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1" y="1244405"/>
            <a:ext cx="10513168" cy="54969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140" y="321297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5910" y="4115801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03362" y="4115801"/>
            <a:ext cx="160460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61641" y="5967751"/>
            <a:ext cx="160460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00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272505"/>
            <a:ext cx="110966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276872"/>
            <a:ext cx="165618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5557" y="5205267"/>
            <a:ext cx="165618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78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66875"/>
            <a:ext cx="116300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92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105025"/>
            <a:ext cx="111156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147522"/>
            <a:ext cx="158417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3147522"/>
            <a:ext cx="191727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15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12776"/>
            <a:ext cx="74485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64146"/>
            <a:ext cx="110394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365104"/>
            <a:ext cx="230425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6094" y="5348952"/>
            <a:ext cx="230425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40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35571"/>
            <a:ext cx="110775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442109"/>
            <a:ext cx="763284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9334" y="4365104"/>
            <a:ext cx="1072328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3425" y="5337377"/>
            <a:ext cx="2550327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57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1366837"/>
            <a:ext cx="74866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2705100"/>
            <a:ext cx="737235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371947"/>
            <a:ext cx="74676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29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2624137"/>
            <a:ext cx="742950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06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1224111"/>
            <a:ext cx="74104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95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2252662"/>
            <a:ext cx="745807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41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2025-08-21T07:01:44Z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