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521571"/>
            <a:ext cx="532447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411" y="4830291"/>
            <a:ext cx="55911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5720" y="5877272"/>
            <a:ext cx="48768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95475"/>
            <a:ext cx="105632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772816"/>
            <a:ext cx="93610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8696" y="2420998"/>
            <a:ext cx="2279551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9961" y="3034456"/>
            <a:ext cx="84206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4426" y="3034456"/>
            <a:ext cx="84206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06294" y="3034456"/>
            <a:ext cx="84206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7347" y="3671064"/>
            <a:ext cx="84206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857375"/>
            <a:ext cx="99631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857375"/>
            <a:ext cx="1656184" cy="478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886" y="2492896"/>
            <a:ext cx="1656184" cy="478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6397" y="2492896"/>
            <a:ext cx="1656184" cy="478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6655" y="3141078"/>
            <a:ext cx="811233" cy="478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48524" y="3141078"/>
            <a:ext cx="811233" cy="478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38965" y="3141078"/>
            <a:ext cx="811233" cy="478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7436" y="3766111"/>
            <a:ext cx="811233" cy="478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62519" y="3766111"/>
            <a:ext cx="973841" cy="478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281112"/>
            <a:ext cx="100869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772816"/>
            <a:ext cx="100811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1772816"/>
            <a:ext cx="122413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2798" y="2708920"/>
            <a:ext cx="1789066" cy="437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2798" y="3287655"/>
            <a:ext cx="1789066" cy="437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2798" y="3935838"/>
            <a:ext cx="1789066" cy="437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2798" y="4514572"/>
            <a:ext cx="1789066" cy="437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15497" y="2492896"/>
            <a:ext cx="1789066" cy="437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15497" y="3040779"/>
            <a:ext cx="1789066" cy="437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5497" y="3619316"/>
            <a:ext cx="1789066" cy="437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15497" y="4172230"/>
            <a:ext cx="1789066" cy="437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15497" y="4727815"/>
            <a:ext cx="1789066" cy="437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1281"/>
            <a:ext cx="116395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361281"/>
            <a:ext cx="648072" cy="470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1800" y="1361281"/>
            <a:ext cx="1302831" cy="470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1892" y="1986314"/>
            <a:ext cx="1841820" cy="470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7917" y="3259529"/>
            <a:ext cx="1076115" cy="470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5983" y="3894670"/>
            <a:ext cx="1589737" cy="470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5451" y="4542853"/>
            <a:ext cx="1332877" cy="470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30125" y="5191035"/>
            <a:ext cx="1332877" cy="470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427" y="4077072"/>
            <a:ext cx="733425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17553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382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90737"/>
            <a:ext cx="116871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251"/>
            <a:ext cx="110394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95437"/>
            <a:ext cx="116681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4420"/>
            <a:ext cx="116967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1059135"/>
            <a:ext cx="7305675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28837"/>
            <a:ext cx="115633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585912"/>
            <a:ext cx="7410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62100"/>
            <a:ext cx="116776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747962"/>
            <a:ext cx="1134427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8985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76462"/>
            <a:ext cx="116586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1858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628800"/>
            <a:ext cx="66389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652587"/>
            <a:ext cx="9877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395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598" y="2094483"/>
            <a:ext cx="5529039" cy="471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14550"/>
            <a:ext cx="110109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68960"/>
            <a:ext cx="216024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7298" y="3068960"/>
            <a:ext cx="216024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6553" y="3068960"/>
            <a:ext cx="216024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0558" y="3983360"/>
            <a:ext cx="216024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847850"/>
            <a:ext cx="73914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38622"/>
            <a:ext cx="109823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2088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3220" y="2348880"/>
            <a:ext cx="224482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2348880"/>
            <a:ext cx="99441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9802" y="2348880"/>
            <a:ext cx="13773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2572" y="3356992"/>
            <a:ext cx="13773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232" y="3356992"/>
            <a:ext cx="172819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18157" y="4213518"/>
            <a:ext cx="13773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61620" y="4213518"/>
            <a:ext cx="13773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8694" y="5174217"/>
            <a:ext cx="13773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33537"/>
            <a:ext cx="110871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713917"/>
            <a:ext cx="187220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4922" y="2640535"/>
            <a:ext cx="225895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4694" y="3520211"/>
            <a:ext cx="81022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520211"/>
            <a:ext cx="194421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7" y="3520211"/>
            <a:ext cx="47756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15984" y="3520211"/>
            <a:ext cx="206864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7017" y="4480910"/>
            <a:ext cx="129858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3712" y="4480910"/>
            <a:ext cx="92486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25110" y="4480910"/>
            <a:ext cx="232707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795462"/>
            <a:ext cx="74295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1234777"/>
            <a:ext cx="74390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908720"/>
            <a:ext cx="745807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88318"/>
            <a:ext cx="74199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49699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620546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556792"/>
            <a:ext cx="74390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9289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503932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070494"/>
            <a:ext cx="1152128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3499" y="3672377"/>
            <a:ext cx="1152128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7362" y="4308984"/>
            <a:ext cx="1152128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4506" y="4308984"/>
            <a:ext cx="1152128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92962" y="4934017"/>
            <a:ext cx="1152128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9701" y="5605349"/>
            <a:ext cx="782523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2025-08-21T06:34:02Z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