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844824"/>
            <a:ext cx="5867400" cy="1400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221088"/>
            <a:ext cx="6038850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95437"/>
            <a:ext cx="111156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57462"/>
            <a:ext cx="1170622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7107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90637"/>
            <a:ext cx="107346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79819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77264" cy="55391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68760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62162"/>
            <a:ext cx="116776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2407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944" y="1772816"/>
            <a:ext cx="631507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203835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1655" y="2347714"/>
            <a:ext cx="20288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85975"/>
            <a:ext cx="117062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18595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614487"/>
            <a:ext cx="95250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33525"/>
            <a:ext cx="111252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68338"/>
            <a:ext cx="117919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0120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557462"/>
            <a:ext cx="108585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85912"/>
            <a:ext cx="116109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24000"/>
            <a:ext cx="107346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6619"/>
            <a:ext cx="116586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346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340768"/>
            <a:ext cx="144016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5708" y="2336191"/>
            <a:ext cx="144016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1438" y="3285315"/>
            <a:ext cx="4095001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4280738"/>
            <a:ext cx="522195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505075"/>
            <a:ext cx="107918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05075"/>
            <a:ext cx="115212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0428" y="3442624"/>
            <a:ext cx="177726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4199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001383"/>
            <a:ext cx="4310608" cy="47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0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76511"/>
            <a:ext cx="108489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487538"/>
            <a:ext cx="1296144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9550" y="4617280"/>
            <a:ext cx="1296144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8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8108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700808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4514" y="4872271"/>
            <a:ext cx="134120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2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66912"/>
            <a:ext cx="106775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077072"/>
            <a:ext cx="374441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5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500312"/>
            <a:ext cx="98488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0419"/>
            <a:ext cx="116014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0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1176" y="1340768"/>
            <a:ext cx="1382935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4989" y="3482085"/>
            <a:ext cx="1382935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7931" y="4523806"/>
            <a:ext cx="4151111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5865" y="5577103"/>
            <a:ext cx="2585919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7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4462"/>
            <a:ext cx="108013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288032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4245" y="3497334"/>
            <a:ext cx="1029243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546" y="4581128"/>
            <a:ext cx="1029243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36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83543"/>
            <a:ext cx="116776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96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01"/>
            <a:ext cx="116586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28229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443"/>
            <a:ext cx="116586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95450"/>
            <a:ext cx="116300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676400"/>
            <a:ext cx="100107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24000"/>
            <a:ext cx="109918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2025-08-21T07:28:24Z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