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512" y="3603104"/>
            <a:ext cx="8562975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337" y="5900886"/>
            <a:ext cx="6791325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0335" y="4754835"/>
            <a:ext cx="67913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9433048" cy="5711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849821"/>
            <a:ext cx="1152128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1099" y="1531193"/>
            <a:ext cx="1152128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6633" y="3116925"/>
            <a:ext cx="1152128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3388" y="2794037"/>
            <a:ext cx="1280564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73291" y="4044103"/>
            <a:ext cx="1280564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0967" y="5340468"/>
            <a:ext cx="1280564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13940" y="5977075"/>
            <a:ext cx="1280564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205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68760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3100" y="1268760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2123" y="1940092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3342" y="2599849"/>
            <a:ext cx="1909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3990" y="3965662"/>
            <a:ext cx="23003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38826" y="4602269"/>
            <a:ext cx="11050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51880" y="4602269"/>
            <a:ext cx="11050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88354" y="5301208"/>
            <a:ext cx="13275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6335" y="3789040"/>
            <a:ext cx="3581400" cy="234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331214"/>
            <a:ext cx="9410700" cy="485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380676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24037"/>
            <a:ext cx="115443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4752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24000"/>
            <a:ext cx="116490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81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33525"/>
            <a:ext cx="112204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7376"/>
            <a:ext cx="11233248" cy="551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6375"/>
            <a:ext cx="117157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6888"/>
            <a:ext cx="116776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732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2605087"/>
            <a:ext cx="86963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268760"/>
            <a:ext cx="739140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02"/>
            <a:ext cx="117633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3439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538412"/>
            <a:ext cx="103917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562225"/>
            <a:ext cx="117824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918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2309"/>
            <a:ext cx="116681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585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4988"/>
            <a:ext cx="114300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09112" cy="54845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268760"/>
            <a:ext cx="129614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2276" y="2229459"/>
            <a:ext cx="173609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0408" y="3213307"/>
            <a:ext cx="173609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9481" y="5181003"/>
            <a:ext cx="111439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0069" y="5229200"/>
            <a:ext cx="275444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23987"/>
            <a:ext cx="108204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5730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971675"/>
            <a:ext cx="99917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001949"/>
            <a:ext cx="187220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2001949"/>
            <a:ext cx="43393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9174" y="2001949"/>
            <a:ext cx="161734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7108" y="3101544"/>
            <a:ext cx="161734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75342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338262"/>
            <a:ext cx="74295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1590675"/>
            <a:ext cx="73628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73533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905000"/>
            <a:ext cx="73723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093043"/>
            <a:ext cx="73818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917205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615111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1338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2025-08-21T07:05:52Z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