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3603104"/>
            <a:ext cx="856297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5099786"/>
            <a:ext cx="44100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05012"/>
            <a:ext cx="117729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645024"/>
            <a:ext cx="136815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7085" y="4293206"/>
            <a:ext cx="136815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3434" y="4293206"/>
            <a:ext cx="1678550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4523"/>
            <a:ext cx="116967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613762"/>
            <a:ext cx="33123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59" y="2613762"/>
            <a:ext cx="7860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0205" y="3215646"/>
            <a:ext cx="7860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2544" y="3215646"/>
            <a:ext cx="1049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05744" y="3215646"/>
            <a:ext cx="1049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1147" y="3861048"/>
            <a:ext cx="1049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4818" y="3861048"/>
            <a:ext cx="23092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2264" y="3861048"/>
            <a:ext cx="9918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64552" y="3861048"/>
            <a:ext cx="8997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68198" y="4474506"/>
            <a:ext cx="8997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14760" y="5076390"/>
            <a:ext cx="8997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60785" y="5076390"/>
            <a:ext cx="8997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775"/>
            <a:ext cx="116681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76872"/>
            <a:ext cx="93610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455" y="2276872"/>
            <a:ext cx="93610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2329" y="3503788"/>
            <a:ext cx="93610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32932" y="3503788"/>
            <a:ext cx="93610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7211" y="4117246"/>
            <a:ext cx="93610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0381" y="4117246"/>
            <a:ext cx="93610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08579" y="4738253"/>
            <a:ext cx="936104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38262"/>
            <a:ext cx="117062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7170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43062"/>
            <a:ext cx="115538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66387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55054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33537"/>
            <a:ext cx="115347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45096"/>
            <a:ext cx="117443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3034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320533"/>
            <a:ext cx="8280226" cy="55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54047"/>
          <a:stretch/>
        </p:blipFill>
        <p:spPr>
          <a:xfrm>
            <a:off x="479376" y="1700808"/>
            <a:ext cx="2232248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564904"/>
            <a:ext cx="180022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356992"/>
            <a:ext cx="190500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4221088"/>
            <a:ext cx="184785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30585"/>
            <a:ext cx="115633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786"/>
            <a:ext cx="117252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9031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96752"/>
            <a:ext cx="735330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52587"/>
            <a:ext cx="11020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13656"/>
            <a:ext cx="116014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09787"/>
            <a:ext cx="110585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24075"/>
            <a:ext cx="116395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175939"/>
            <a:ext cx="7786638" cy="54214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55962" b="5502"/>
          <a:stretch/>
        </p:blipFill>
        <p:spPr>
          <a:xfrm>
            <a:off x="623392" y="1772816"/>
            <a:ext cx="172819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3" y="2636912"/>
            <a:ext cx="1085850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974" y="3458344"/>
            <a:ext cx="108585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003" y="4279776"/>
            <a:ext cx="25622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19312"/>
            <a:ext cx="116014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62125"/>
            <a:ext cx="107346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66900"/>
            <a:ext cx="117348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04950"/>
            <a:ext cx="106965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19250"/>
            <a:ext cx="108204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4290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6812" y="3429000"/>
            <a:ext cx="15157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2002" y="4401273"/>
            <a:ext cx="9717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7652" y="4401273"/>
            <a:ext cx="15423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900237"/>
            <a:ext cx="73818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39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1368152" cy="7789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8259" y="2492896"/>
            <a:ext cx="136815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4963" y="3360997"/>
            <a:ext cx="136815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7708" y="5236096"/>
            <a:ext cx="136815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40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52650"/>
            <a:ext cx="108394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59" y="2152650"/>
            <a:ext cx="397956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9921" y="3124923"/>
            <a:ext cx="722238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819275"/>
            <a:ext cx="73152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2233612"/>
            <a:ext cx="74580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963511"/>
            <a:ext cx="7056784" cy="589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24744"/>
            <a:ext cx="741997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547812"/>
            <a:ext cx="73914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50912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132856"/>
            <a:ext cx="76295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06896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67784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2025-08-21T07:14:33Z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