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0848"/>
            <a:ext cx="9820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728070"/>
            <a:ext cx="542925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4" y="5115272"/>
            <a:ext cx="11220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0169"/>
            <a:ext cx="10657184" cy="5359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8695"/>
            <a:ext cx="117919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0662"/>
            <a:ext cx="11039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08915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2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85962"/>
            <a:ext cx="110775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85" y="1296445"/>
            <a:ext cx="10408667" cy="54449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4978"/>
            <a:ext cx="11715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23553"/>
            <a:ext cx="10791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43100"/>
            <a:ext cx="108394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19361"/>
            <a:ext cx="106965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9712"/>
            <a:ext cx="117633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8533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5447"/>
            <a:ext cx="9505056" cy="547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04864"/>
            <a:ext cx="1224136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137836"/>
            <a:ext cx="210893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489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56992"/>
            <a:ext cx="17240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459044"/>
            <a:ext cx="34563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26" y="3429000"/>
            <a:ext cx="164838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5169"/>
            <a:ext cx="108394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573016"/>
            <a:ext cx="673499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048" y="4695760"/>
            <a:ext cx="103645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0048" y="5795355"/>
            <a:ext cx="10364583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847850"/>
            <a:ext cx="10191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1988840"/>
            <a:ext cx="99204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3100009"/>
            <a:ext cx="992041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4234197"/>
            <a:ext cx="3960441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1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1369"/>
            <a:ext cx="10801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976437"/>
            <a:ext cx="98774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1656184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6403"/>
            <a:ext cx="107632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42387"/>
            <a:ext cx="4392488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694" y="4653557"/>
            <a:ext cx="7335569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406227"/>
            <a:ext cx="94678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383754"/>
            <a:ext cx="70580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54038"/>
            <a:ext cx="110013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2562"/>
            <a:ext cx="118205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6795"/>
            <a:ext cx="110775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2603"/>
            <a:ext cx="117729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725"/>
            <a:ext cx="10873208" cy="5529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939"/>
          <a:stretch/>
        </p:blipFill>
        <p:spPr>
          <a:xfrm>
            <a:off x="911424" y="4308215"/>
            <a:ext cx="8496944" cy="25051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73169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8814"/>
            <a:ext cx="1108923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58814"/>
            <a:ext cx="648072" cy="5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2025-08-21T07:40:09Z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