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519362"/>
            <a:ext cx="802005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8275"/>
            <a:ext cx="11582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7554"/>
            <a:ext cx="11620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7745"/>
            <a:ext cx="116681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38275"/>
            <a:ext cx="116109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050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86000"/>
            <a:ext cx="115443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47800"/>
            <a:ext cx="116871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249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71712"/>
            <a:ext cx="114585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17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52612"/>
            <a:ext cx="114966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71612"/>
            <a:ext cx="114871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9253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0037"/>
            <a:ext cx="11620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7971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0429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3248" cy="545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249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1137"/>
            <a:ext cx="11591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9067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9775"/>
            <a:ext cx="10513168" cy="54015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7084" y="2098131"/>
            <a:ext cx="18506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9991" y="3699444"/>
            <a:ext cx="7356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5802" y="3699444"/>
            <a:ext cx="10260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5985" y="6093296"/>
            <a:ext cx="14224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94048"/>
            <a:ext cx="108870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394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6031" y="492432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26629"/>
            <a:ext cx="11553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775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84784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2942" y="3255711"/>
            <a:ext cx="10166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5767" y="5049787"/>
            <a:ext cx="10166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5744" y="4917345"/>
            <a:ext cx="3288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7866" y="5820170"/>
            <a:ext cx="3288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59" y="3068960"/>
            <a:ext cx="1090612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41823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0079" y="389521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0408" y="4809612"/>
            <a:ext cx="2540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4347" y="5735587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50776"/>
            <a:ext cx="115728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51212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90700"/>
            <a:ext cx="108870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5396" y="4437112"/>
            <a:ext cx="10811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95512"/>
            <a:ext cx="116681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1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28737"/>
            <a:ext cx="109061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6573" y="3107689"/>
            <a:ext cx="14971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4452" y="3975790"/>
            <a:ext cx="17260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38312"/>
            <a:ext cx="110109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0100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2280" y="4415408"/>
            <a:ext cx="2208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8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85950"/>
            <a:ext cx="115919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6450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3563"/>
            <a:ext cx="116776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130"/>
            <a:ext cx="116586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4462"/>
            <a:ext cx="116681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43137"/>
            <a:ext cx="115538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431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5412"/>
            <a:ext cx="116967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889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2025-08-21T05:22:09Z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