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3660254"/>
            <a:ext cx="538162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5180806"/>
            <a:ext cx="58959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014537"/>
            <a:ext cx="7496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0050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762125"/>
            <a:ext cx="75914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11591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3419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5837" y="5085185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9249" y="3296559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7673" y="5013176"/>
            <a:ext cx="659647" cy="31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2412"/>
            <a:ext cx="116681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4096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6641" y="499707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24125"/>
            <a:ext cx="116395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0765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09750"/>
            <a:ext cx="115633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849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04937"/>
            <a:ext cx="115347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04937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6057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514"/>
            <a:ext cx="11706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552700"/>
            <a:ext cx="8505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3533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04962"/>
            <a:ext cx="118205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4580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6362"/>
            <a:ext cx="11753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438400"/>
            <a:ext cx="95916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188543"/>
            <a:ext cx="60579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5674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7787"/>
            <a:ext cx="104679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852936"/>
            <a:ext cx="116300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2118"/>
            <a:ext cx="107537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3805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90650"/>
            <a:ext cx="107537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2112"/>
            <a:ext cx="117348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686050"/>
            <a:ext cx="74390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419225"/>
            <a:ext cx="78390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4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860" y="3574682"/>
            <a:ext cx="150860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8968" y="4732150"/>
            <a:ext cx="276088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2639" y="5831745"/>
            <a:ext cx="202745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0239" y="5831745"/>
            <a:ext cx="2027457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04937"/>
            <a:ext cx="107727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717032"/>
            <a:ext cx="237626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1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85950"/>
            <a:ext cx="108108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068960"/>
            <a:ext cx="16561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8852" y="4156980"/>
            <a:ext cx="288132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62150"/>
            <a:ext cx="107156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001949"/>
            <a:ext cx="2520280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8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5342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938337"/>
            <a:ext cx="74199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56792"/>
            <a:ext cx="73437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738437"/>
            <a:ext cx="73914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4580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319337"/>
            <a:ext cx="75247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2025-08-21T07:43:25Z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