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5862" y="2060848"/>
            <a:ext cx="9820275" cy="85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4512" y="3603104"/>
            <a:ext cx="8562975" cy="762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400" y="5032414"/>
            <a:ext cx="11191875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0" y="1428750"/>
            <a:ext cx="7467600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483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2076450"/>
            <a:ext cx="11010900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979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624012"/>
            <a:ext cx="1110615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411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78421"/>
            <a:ext cx="1171575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917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287125" cy="159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8726" y="2924944"/>
            <a:ext cx="7844408" cy="3833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5119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229935"/>
            <a:ext cx="8118301" cy="543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565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20425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9584" y="2204864"/>
            <a:ext cx="10182225" cy="2876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71664" y="3361661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30074" y="3284984"/>
            <a:ext cx="206998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84031" y="4291982"/>
            <a:ext cx="540115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70704" y="4378213"/>
            <a:ext cx="192975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4867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16880"/>
            <a:ext cx="9821168" cy="528047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3140968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53204" y="5877272"/>
            <a:ext cx="1178499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5902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985962"/>
            <a:ext cx="11020425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3068960"/>
            <a:ext cx="2160240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0510" y="4005064"/>
            <a:ext cx="2953321" cy="7069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345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509712"/>
            <a:ext cx="11020425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3658133"/>
            <a:ext cx="1296144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0285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668125" cy="2800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3997102"/>
            <a:ext cx="4438650" cy="2647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3212976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2438400"/>
            <a:ext cx="10420350" cy="1981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71964" y="3573016"/>
            <a:ext cx="2412268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8147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29599"/>
            <a:ext cx="10730607" cy="5439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04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8850" y="2052637"/>
            <a:ext cx="7734300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5461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1268760"/>
            <a:ext cx="630555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224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749817" cy="174696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3685" y="3097618"/>
            <a:ext cx="10638899" cy="3715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647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87100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587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476375"/>
            <a:ext cx="1104900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492896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0110" y="3580916"/>
            <a:ext cx="2161674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43811" y="4576338"/>
            <a:ext cx="623797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02221" y="4594237"/>
            <a:ext cx="1901691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9007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500187"/>
            <a:ext cx="1113472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2564904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91416" y="2564904"/>
            <a:ext cx="2060967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078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360512"/>
            <a:ext cx="11096625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3517434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87948" y="3517434"/>
            <a:ext cx="2372148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9925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413470"/>
            <a:ext cx="11001375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5517232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30744" y="5602349"/>
            <a:ext cx="1721327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6155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897255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73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524000"/>
            <a:ext cx="112014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0408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1890712"/>
            <a:ext cx="10410825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073957"/>
            <a:ext cx="5400600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84809" y="4168975"/>
            <a:ext cx="1839383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9571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91925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212976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6729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2137" y="2514600"/>
            <a:ext cx="8467725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736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92138"/>
            <a:ext cx="11706225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92138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5298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566862"/>
            <a:ext cx="11172825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067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71887" cy="554461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5157192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8957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5415"/>
            <a:ext cx="11620500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177777"/>
            <a:ext cx="11134725" cy="2619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4077072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410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2025-08-21T07:08:00Z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