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2060848"/>
            <a:ext cx="9820275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4512" y="3603104"/>
            <a:ext cx="8562975" cy="76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1849" y="4869160"/>
            <a:ext cx="5448300" cy="571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4686" y="5951760"/>
            <a:ext cx="576262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81125"/>
            <a:ext cx="116871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08920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933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2593"/>
            <a:ext cx="1164907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848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524000"/>
            <a:ext cx="107442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28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89232" cy="53568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20486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50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76412"/>
            <a:ext cx="1167765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618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066925"/>
            <a:ext cx="1100137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0486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2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28762"/>
            <a:ext cx="115633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549575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423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519237"/>
            <a:ext cx="111347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26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7337"/>
            <a:ext cx="116205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8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864" y="1124744"/>
            <a:ext cx="38481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30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01452"/>
            <a:ext cx="1167765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432463"/>
            <a:ext cx="2664296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14227" y="2432463"/>
            <a:ext cx="2664296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57569" y="3150094"/>
            <a:ext cx="730319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4876" y="3150094"/>
            <a:ext cx="789196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74390" y="3867725"/>
            <a:ext cx="1413898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08567" y="3867725"/>
            <a:ext cx="709057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5605" y="4594237"/>
            <a:ext cx="955899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97002" y="4594237"/>
            <a:ext cx="1194742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70217" y="5314317"/>
            <a:ext cx="1937751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22845" y="6078246"/>
            <a:ext cx="1937751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033587"/>
            <a:ext cx="1108710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407707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5156" y="4077072"/>
            <a:ext cx="1297148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970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009112" cy="525137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407707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10078" y="4077072"/>
            <a:ext cx="1238050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6038" y="4979898"/>
            <a:ext cx="642290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80195" y="4979898"/>
            <a:ext cx="642290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4296" y="5848000"/>
            <a:ext cx="642290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8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89670"/>
            <a:ext cx="1107757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56490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79758" y="2564904"/>
            <a:ext cx="1248289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57823" y="4594237"/>
            <a:ext cx="2121953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88488" y="4594237"/>
            <a:ext cx="1265303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06534" y="5601235"/>
            <a:ext cx="1265303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91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1462"/>
            <a:ext cx="115538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1341462"/>
            <a:ext cx="1224136" cy="418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9255" y="2070667"/>
            <a:ext cx="1224136" cy="418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48400" y="2070667"/>
            <a:ext cx="1224136" cy="418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69393" y="2070667"/>
            <a:ext cx="1224136" cy="418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2649" y="2811447"/>
            <a:ext cx="1224136" cy="418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26467" y="3517503"/>
            <a:ext cx="1224136" cy="418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01434" y="4246708"/>
            <a:ext cx="2078542" cy="418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89860" y="5705119"/>
            <a:ext cx="1154012" cy="418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10316" y="5705119"/>
            <a:ext cx="1154012" cy="418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482185" y="5705119"/>
            <a:ext cx="1154012" cy="418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67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71414"/>
            <a:ext cx="116300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1628800"/>
            <a:ext cx="1728192" cy="4483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472" y="1628800"/>
            <a:ext cx="1145110" cy="4483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33849" y="2358005"/>
            <a:ext cx="1145110" cy="4483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91175" y="2369579"/>
            <a:ext cx="1145110" cy="4483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77180" y="3793265"/>
            <a:ext cx="1843155" cy="4483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37211" y="4534045"/>
            <a:ext cx="3198949" cy="4483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36807" y="5251676"/>
            <a:ext cx="1840374" cy="4483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02214" y="5251676"/>
            <a:ext cx="1840374" cy="4483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7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795587"/>
            <a:ext cx="11620500" cy="126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795587"/>
            <a:ext cx="936104" cy="476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96615" y="2795587"/>
            <a:ext cx="936104" cy="476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736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04937"/>
            <a:ext cx="1159192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400953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298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00187"/>
            <a:ext cx="117157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5813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484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000250"/>
            <a:ext cx="1178242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149080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469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737" y="1533525"/>
            <a:ext cx="95345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80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2025-08-21T06:56:40Z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