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521571"/>
            <a:ext cx="53244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324" y="4887862"/>
            <a:ext cx="39433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6227"/>
            <a:ext cx="116300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996952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098" y="3610410"/>
            <a:ext cx="1716605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0520" y="4883625"/>
            <a:ext cx="721183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3432" y="4883625"/>
            <a:ext cx="1441953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146" y="5450784"/>
            <a:ext cx="1441953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5979" y="5450784"/>
            <a:ext cx="86431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0977" y="6064242"/>
            <a:ext cx="86431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3626" y="6064242"/>
            <a:ext cx="864317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33612"/>
            <a:ext cx="116300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52936"/>
            <a:ext cx="64807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1614" y="2852936"/>
            <a:ext cx="64807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318" y="3442109"/>
            <a:ext cx="1813330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3442109"/>
            <a:ext cx="69748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4160" y="4078717"/>
            <a:ext cx="915735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2084" y="4078717"/>
            <a:ext cx="915735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38300"/>
            <a:ext cx="11610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132856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5779" y="2132856"/>
            <a:ext cx="108012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560" y="2780928"/>
            <a:ext cx="174410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1149" y="3348087"/>
            <a:ext cx="1366819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595" y="4598152"/>
            <a:ext cx="198205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4937"/>
            <a:ext cx="116300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64502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1854"/>
            <a:ext cx="115538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3365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513" y="447779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81262"/>
            <a:ext cx="116014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849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2162"/>
            <a:ext cx="11725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216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2201"/>
            <a:ext cx="116490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57362"/>
            <a:ext cx="119062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871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3723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9712"/>
            <a:ext cx="117824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55845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6925"/>
            <a:ext cx="11715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834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9077"/>
            <a:ext cx="108394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387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5811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9363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5400"/>
            <a:ext cx="11696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5748"/>
            <a:ext cx="5513611" cy="554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33525"/>
            <a:ext cx="10772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628800"/>
            <a:ext cx="208823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636912"/>
            <a:ext cx="8731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153" y="2636912"/>
            <a:ext cx="127143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2692" y="3678633"/>
            <a:ext cx="127143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6186" y="4604608"/>
            <a:ext cx="127143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19300"/>
            <a:ext cx="107918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145965"/>
            <a:ext cx="158417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039685"/>
            <a:ext cx="6686699" cy="577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76450"/>
            <a:ext cx="107442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8206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8842" y="4065917"/>
            <a:ext cx="151494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1004" y="4065917"/>
            <a:ext cx="151494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76450"/>
            <a:ext cx="108489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010061"/>
            <a:ext cx="7920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5972" y="4028633"/>
            <a:ext cx="123593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1916" y="4028633"/>
            <a:ext cx="16184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43112"/>
            <a:ext cx="108394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73957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5596" y="3057805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3094" y="4076377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585912"/>
            <a:ext cx="7477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133600"/>
            <a:ext cx="7381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14525"/>
            <a:ext cx="7467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628775"/>
            <a:ext cx="7439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890712"/>
            <a:ext cx="73914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930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700808"/>
            <a:ext cx="7391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717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56152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2025-08-21T07:42:05Z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