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5186" y="5157192"/>
            <a:ext cx="53816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0522"/>
            <a:ext cx="112776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4012"/>
            <a:ext cx="11772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71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728787"/>
            <a:ext cx="80867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91957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681162"/>
            <a:ext cx="7448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7350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90687"/>
            <a:ext cx="116681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0435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647825"/>
            <a:ext cx="7553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52587"/>
            <a:ext cx="108299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24765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829663"/>
            <a:ext cx="7128792" cy="6009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57350"/>
            <a:ext cx="10096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57337"/>
            <a:ext cx="11868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85987"/>
            <a:ext cx="107632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0047"/>
            <a:ext cx="107823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0502"/>
            <a:ext cx="117443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85975"/>
            <a:ext cx="111252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067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1637"/>
            <a:ext cx="117252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164" y="3154242"/>
            <a:ext cx="8784976" cy="35871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2178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5096"/>
            <a:ext cx="11696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8771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824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2025-08-21T07:15:17Z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