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59" r:id="rId8"/>
    <p:sldId id="360" r:id="rId9"/>
    <p:sldId id="361" r:id="rId10"/>
    <p:sldId id="362" r:id="rId11"/>
    <p:sldId id="363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509837"/>
            <a:ext cx="80391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0016"/>
            <a:ext cx="10721082" cy="5461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53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6862"/>
            <a:ext cx="11610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9034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7386" y="390528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1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14487"/>
            <a:ext cx="114204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1448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60463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43037"/>
            <a:ext cx="115919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430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090" y="2943811"/>
            <a:ext cx="21145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042692"/>
            <a:ext cx="46958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56792"/>
            <a:ext cx="1170622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3348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50429"/>
            <a:ext cx="11058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2562"/>
            <a:ext cx="116681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85950"/>
            <a:ext cx="115443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0522"/>
            <a:ext cx="11677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14575"/>
            <a:ext cx="116109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05012"/>
            <a:ext cx="117538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37497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156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680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3392" y="1988840"/>
            <a:ext cx="71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5296" y="2780928"/>
            <a:ext cx="3521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9483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31174" y="4365104"/>
            <a:ext cx="11214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7422" y="5949280"/>
            <a:ext cx="11214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268" y="2063452"/>
            <a:ext cx="46386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8478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7924" y="2271862"/>
            <a:ext cx="14902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6445" y="3869168"/>
            <a:ext cx="14902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4273" y="4653136"/>
            <a:ext cx="14902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705100"/>
            <a:ext cx="10877550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1947"/>
            <a:ext cx="11591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638300"/>
            <a:ext cx="7448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19250"/>
            <a:ext cx="11515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84784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488" y="2260288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7255" y="3024217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7304" y="3857594"/>
            <a:ext cx="11052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1734" y="4653136"/>
            <a:ext cx="9706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730" y="545490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57387"/>
            <a:ext cx="109156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6992" y="3530723"/>
            <a:ext cx="5669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783" y="3429978"/>
            <a:ext cx="7992888" cy="342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9753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2687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8925" y="27850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8190" y="3537398"/>
            <a:ext cx="1591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1405" y="5123130"/>
            <a:ext cx="21187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077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852936"/>
            <a:ext cx="10420350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207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6569" y="357207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3553"/>
            <a:ext cx="116395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34106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61925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57437"/>
            <a:ext cx="115728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513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07310"/>
            <a:ext cx="105632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283600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8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4025"/>
            <a:ext cx="116586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22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938337"/>
            <a:ext cx="92773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0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2025-08-21T05:16:08Z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