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3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844824"/>
            <a:ext cx="5867400" cy="1400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933056"/>
            <a:ext cx="58959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8705"/>
            <a:ext cx="113633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322277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8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132856"/>
            <a:ext cx="91630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7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78210"/>
            <a:ext cx="117157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41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52650"/>
            <a:ext cx="110680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1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4606"/>
            <a:ext cx="117157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94606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1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90800"/>
            <a:ext cx="1163002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13770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6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89645"/>
            <a:ext cx="102870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86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586037"/>
            <a:ext cx="107537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0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57400"/>
            <a:ext cx="117824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4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857375"/>
            <a:ext cx="106870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8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71625"/>
            <a:ext cx="117824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57382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43112"/>
            <a:ext cx="109156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1170" y="2989382"/>
            <a:ext cx="134254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12977" y="2989382"/>
            <a:ext cx="134254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1023" y="3950081"/>
            <a:ext cx="134254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14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90675"/>
            <a:ext cx="108585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5170" y="1590675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8020" y="2528225"/>
            <a:ext cx="798637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549" y="3569947"/>
            <a:ext cx="5256523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6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4805"/>
            <a:ext cx="11377264" cy="544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0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55415"/>
            <a:ext cx="96393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3267" y="1949133"/>
            <a:ext cx="7569117" cy="479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22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14537"/>
            <a:ext cx="109156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014537"/>
            <a:ext cx="2232248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9183" y="2996952"/>
            <a:ext cx="2232248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6373" y="3959084"/>
            <a:ext cx="2232248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4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870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079701"/>
            <a:ext cx="1078230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140968"/>
            <a:ext cx="4104456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965190"/>
            <a:ext cx="604867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58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8677"/>
            <a:ext cx="107632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8992" y="3140968"/>
            <a:ext cx="1531143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4546" y="5085515"/>
            <a:ext cx="2140046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6910" y="6046213"/>
            <a:ext cx="357897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00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62112"/>
            <a:ext cx="116681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8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944069"/>
            <a:ext cx="7776864" cy="579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92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33049"/>
            <a:ext cx="10095483" cy="53363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340768"/>
            <a:ext cx="136815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3725" y="2220444"/>
            <a:ext cx="136815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3532" y="5878044"/>
            <a:ext cx="136815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5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8210"/>
            <a:ext cx="116586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329655"/>
            <a:ext cx="97917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276872"/>
            <a:ext cx="1656184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7678" y="5112669"/>
            <a:ext cx="1656184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40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28775"/>
            <a:ext cx="107156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564904"/>
            <a:ext cx="1872208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1246" y="4451577"/>
            <a:ext cx="1872208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7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64146"/>
            <a:ext cx="108108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8781" y="1412776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1550" y="2355396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5283791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83890" y="5283791"/>
            <a:ext cx="1940102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36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68896"/>
            <a:ext cx="118395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076450"/>
            <a:ext cx="105632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8230"/>
            <a:ext cx="116395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1088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9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66937"/>
            <a:ext cx="117062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02284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06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442" y="3078523"/>
            <a:ext cx="4408028" cy="35422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00829"/>
            <a:ext cx="720080" cy="653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5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552700"/>
            <a:ext cx="103346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1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2025-08-21T07:33:03Z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