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5" y="3728070"/>
            <a:ext cx="542925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2862" y="5637237"/>
            <a:ext cx="44862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28887"/>
            <a:ext cx="1164907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40968"/>
            <a:ext cx="864096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620" y="3766000"/>
            <a:ext cx="864096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3224" y="3766000"/>
            <a:ext cx="1238479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852" y="3766000"/>
            <a:ext cx="2034131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66937"/>
            <a:ext cx="1157287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2852936"/>
            <a:ext cx="208823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09517" y="3466395"/>
            <a:ext cx="2018331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19471" y="3477970"/>
            <a:ext cx="1928857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97395" y="3477970"/>
            <a:ext cx="1928857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1821" y="4114577"/>
            <a:ext cx="745668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71662"/>
            <a:ext cx="116395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68193" y="1871662"/>
            <a:ext cx="648072" cy="392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358" y="2566143"/>
            <a:ext cx="648072" cy="392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3838" y="2566143"/>
            <a:ext cx="1880353" cy="392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406" y="2566143"/>
            <a:ext cx="2160154" cy="392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28355" y="3180915"/>
            <a:ext cx="1244309" cy="392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5783" y="3875396"/>
            <a:ext cx="1757809" cy="392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4127" y="4509120"/>
            <a:ext cx="1189425" cy="392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6795"/>
            <a:ext cx="117062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443711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43050"/>
            <a:ext cx="115824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47812"/>
            <a:ext cx="117538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14487"/>
            <a:ext cx="111061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66875"/>
            <a:ext cx="116109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78210"/>
            <a:ext cx="116967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62100"/>
            <a:ext cx="116490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581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8"/>
            <a:ext cx="737235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91580"/>
            <a:ext cx="116490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78210"/>
            <a:ext cx="116776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38325"/>
            <a:ext cx="118014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71700"/>
            <a:ext cx="110299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752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885"/>
            <a:ext cx="115824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27935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24025"/>
            <a:ext cx="117633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585912"/>
            <a:ext cx="77724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410419"/>
            <a:ext cx="76866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14500"/>
            <a:ext cx="108585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636912"/>
            <a:ext cx="165618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3252" y="3539737"/>
            <a:ext cx="290302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29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143125"/>
            <a:ext cx="107442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068960"/>
            <a:ext cx="151216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9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2043112"/>
            <a:ext cx="74580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38312"/>
            <a:ext cx="108966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586125"/>
            <a:ext cx="122413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4700" y="4450221"/>
            <a:ext cx="122413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4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00212"/>
            <a:ext cx="108299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514117"/>
            <a:ext cx="201622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6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917401"/>
            <a:ext cx="7429500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84101"/>
            <a:ext cx="75057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12776"/>
            <a:ext cx="74390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485478"/>
            <a:ext cx="74009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907917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558624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1715988"/>
            <a:ext cx="73628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78092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450555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87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255593"/>
            <a:ext cx="9829800" cy="485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35760" y="2996952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2190" y="2996952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37907" y="2996952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264" y="3645024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56440" y="3645024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19032" y="4929814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83093" y="4929814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29665" y="5624295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22799" y="5624295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13645" y="5624295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29260" y="6214604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162769" y="6214604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2025-08-21T06:18:20Z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