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3660254"/>
            <a:ext cx="53816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9887" y="5051648"/>
            <a:ext cx="63722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90" y="1268760"/>
            <a:ext cx="116776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364060"/>
            <a:ext cx="48387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7258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47887"/>
            <a:ext cx="117062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2261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448" y="1300597"/>
            <a:ext cx="9883080" cy="544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7800"/>
            <a:ext cx="11649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28725"/>
            <a:ext cx="11696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2872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5835"/>
            <a:ext cx="11582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2583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671637"/>
            <a:ext cx="8258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47775"/>
            <a:ext cx="116490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2823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4925"/>
            <a:ext cx="110585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284984"/>
            <a:ext cx="129614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1605" y="3284984"/>
            <a:ext cx="129614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6896" y="3947021"/>
            <a:ext cx="129614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9756" y="3898442"/>
            <a:ext cx="2044835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7869" y="4569774"/>
            <a:ext cx="129614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8816" y="4569774"/>
            <a:ext cx="97762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48801" y="4569774"/>
            <a:ext cx="977624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40060" y="5206382"/>
            <a:ext cx="1527747" cy="46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647825"/>
            <a:ext cx="9039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989"/>
            <a:ext cx="10667553" cy="54883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157192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3021" y="6025294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90687"/>
            <a:ext cx="10848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690687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2654" y="2674535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561" y="3588935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47887"/>
            <a:ext cx="10706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147521"/>
            <a:ext cx="151216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81225"/>
            <a:ext cx="111823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181225"/>
            <a:ext cx="1800200" cy="442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7479" y="2780928"/>
            <a:ext cx="1242497" cy="442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1196" y="3467328"/>
            <a:ext cx="1678660" cy="442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7839" y="3467328"/>
            <a:ext cx="3739336" cy="442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834" y="4115510"/>
            <a:ext cx="1461742" cy="442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833687"/>
            <a:ext cx="116395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833687"/>
            <a:ext cx="1080120" cy="400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8442" y="2708920"/>
            <a:ext cx="1080120" cy="525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6610" y="2708920"/>
            <a:ext cx="1080120" cy="525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1329" y="3501008"/>
            <a:ext cx="1080120" cy="381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6103" y="3501008"/>
            <a:ext cx="1080120" cy="381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4885"/>
            <a:ext cx="11306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962"/>
            <a:ext cx="116205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426663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4000"/>
            <a:ext cx="116490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20486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5450"/>
            <a:ext cx="116967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707248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0675"/>
            <a:ext cx="11696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2025-08-21T06:40:47Z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