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59" r:id="rId9"/>
    <p:sldId id="324" r:id="rId10"/>
    <p:sldId id="325" r:id="rId11"/>
    <p:sldId id="326" r:id="rId12"/>
    <p:sldId id="327" r:id="rId13"/>
    <p:sldId id="328" r:id="rId14"/>
    <p:sldId id="329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62" y="2060848"/>
            <a:ext cx="9820275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1375" y="3728070"/>
            <a:ext cx="5429250" cy="781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7062" y="5229200"/>
            <a:ext cx="585787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847975"/>
            <a:ext cx="11668125" cy="116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2780928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673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66850"/>
            <a:ext cx="1166812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780928"/>
            <a:ext cx="13681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5063" y="2780928"/>
            <a:ext cx="13681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52719" y="3475409"/>
            <a:ext cx="13681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866" y="4135166"/>
            <a:ext cx="259751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72902" y="4818072"/>
            <a:ext cx="297948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7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152650"/>
            <a:ext cx="11687175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132856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40476" y="2132856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6461" y="2792613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3487094"/>
            <a:ext cx="187220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736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19361"/>
            <a:ext cx="1168717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93305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46245" y="525257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605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486025"/>
            <a:ext cx="11591925" cy="188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317697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622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76387"/>
            <a:ext cx="1143952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691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89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66986"/>
            <a:ext cx="1141095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65813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376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2090737"/>
            <a:ext cx="1130617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147521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4386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728912"/>
            <a:ext cx="11439525" cy="140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358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1" y="1237060"/>
            <a:ext cx="11369724" cy="55813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04864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553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015702"/>
            <a:ext cx="7429500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09712"/>
            <a:ext cx="1136332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415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78421"/>
            <a:ext cx="1131570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454380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110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315938"/>
            <a:ext cx="10820400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6156151"/>
            <a:ext cx="349567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716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66862"/>
            <a:ext cx="114204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653136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547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306413"/>
            <a:ext cx="1063942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115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55948"/>
            <a:ext cx="1149667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91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293776"/>
            <a:ext cx="8286899" cy="55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040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397471"/>
            <a:ext cx="1059180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3463905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38606" y="4389879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46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349846"/>
            <a:ext cx="1044892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4293096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36620" y="5346392"/>
            <a:ext cx="1915163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340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2524125"/>
            <a:ext cx="10534650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71964" y="3573016"/>
            <a:ext cx="406845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299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6962" y="1704975"/>
            <a:ext cx="745807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0" y="2200275"/>
            <a:ext cx="7429500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575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1690687"/>
            <a:ext cx="754380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604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326976"/>
            <a:ext cx="741997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957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8862" y="1704975"/>
            <a:ext cx="753427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925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764704"/>
            <a:ext cx="6997973" cy="598685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285293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12224" y="4461817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12224" y="6209595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741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78" y="1334220"/>
            <a:ext cx="11995894" cy="5111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068960"/>
            <a:ext cx="13681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95808" y="3740292"/>
            <a:ext cx="186408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434773"/>
            <a:ext cx="11713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77368" y="5152404"/>
            <a:ext cx="11713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0872" y="5858459"/>
            <a:ext cx="11713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2025-08-21T07:38:44Z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