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6" r:id="rId23"/>
    <p:sldId id="344" r:id="rId24"/>
    <p:sldId id="345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844824"/>
            <a:ext cx="5867400" cy="1400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6100" y="4227165"/>
            <a:ext cx="6019800" cy="136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372061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48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57350"/>
            <a:ext cx="116967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09120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979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67818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41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062162"/>
            <a:ext cx="117919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142407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917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06996"/>
            <a:ext cx="111061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119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06996"/>
            <a:ext cx="116014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23431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565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965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135460"/>
            <a:ext cx="107442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867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703897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093750"/>
            <a:ext cx="9721080" cy="3647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902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581150"/>
            <a:ext cx="107727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564904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75818" y="2564904"/>
            <a:ext cx="1864197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0330" y="3490878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6532" y="3490878"/>
            <a:ext cx="1864197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45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604962"/>
            <a:ext cx="109251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636912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01096" y="2564904"/>
            <a:ext cx="175880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0456" y="2553329"/>
            <a:ext cx="654184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47706" y="3495650"/>
            <a:ext cx="1628013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28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377264" cy="54290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068960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97471"/>
            <a:ext cx="107346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5229200"/>
            <a:ext cx="540060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147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5159"/>
            <a:ext cx="10153128" cy="49179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6224243"/>
            <a:ext cx="864865" cy="52218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6280" y="2852936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05242" y="4565989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71468" y="5373216"/>
            <a:ext cx="3200395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04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908720"/>
            <a:ext cx="6048672" cy="571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647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647825"/>
            <a:ext cx="107156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3573016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93190" y="3573016"/>
            <a:ext cx="1531201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461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63942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182" y="2150318"/>
            <a:ext cx="10772775" cy="459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2183" y="2077794"/>
            <a:ext cx="3696773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8867" y="3068960"/>
            <a:ext cx="2680869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12751" y="4978782"/>
            <a:ext cx="3627665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224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30238"/>
            <a:ext cx="117252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587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500312"/>
            <a:ext cx="10848975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007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9" y="1310227"/>
            <a:ext cx="10441160" cy="550314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310227"/>
            <a:ext cx="1584176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00831" y="5997973"/>
            <a:ext cx="1584176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78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373088"/>
            <a:ext cx="108966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348880"/>
            <a:ext cx="360040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6439" y="4235554"/>
            <a:ext cx="1285341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6450" y="5230977"/>
            <a:ext cx="787991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925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727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4431754"/>
            <a:ext cx="2088232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15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595562"/>
            <a:ext cx="1105852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7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59954"/>
            <a:ext cx="116395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09120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7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4038"/>
            <a:ext cx="116490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360948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736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45096"/>
            <a:ext cx="116205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20888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298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2586037"/>
            <a:ext cx="1025842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06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132856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957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505" y="2193751"/>
            <a:ext cx="10991850" cy="4619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193751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410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2025-08-21T07:35:12Z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