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5" y="3728070"/>
            <a:ext cx="542925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5085184"/>
            <a:ext cx="53721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6202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56992"/>
            <a:ext cx="104013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85975"/>
            <a:ext cx="116776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71625"/>
            <a:ext cx="107537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21854"/>
            <a:ext cx="117538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566987"/>
            <a:ext cx="112014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917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271587"/>
            <a:ext cx="82105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30796"/>
            <a:ext cx="111537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30796"/>
            <a:ext cx="194421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3192" y="4328639"/>
            <a:ext cx="194421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79" y="4306205"/>
            <a:ext cx="107911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0353" y="5324061"/>
            <a:ext cx="107911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81150"/>
            <a:ext cx="111061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342" y="5437212"/>
            <a:ext cx="10001250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4581128"/>
            <a:ext cx="208823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8905" y="5460804"/>
            <a:ext cx="87689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457450"/>
            <a:ext cx="111823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645024"/>
            <a:ext cx="24482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" y="1340768"/>
            <a:ext cx="27622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072533"/>
            <a:ext cx="7920880" cy="466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09712"/>
            <a:ext cx="110871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645024"/>
            <a:ext cx="158417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38411"/>
            <a:ext cx="118776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636912"/>
            <a:ext cx="83439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90725"/>
            <a:ext cx="118110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1171575"/>
            <a:ext cx="59340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28750"/>
            <a:ext cx="111156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3" y="3573016"/>
            <a:ext cx="102133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6457" y="4626312"/>
            <a:ext cx="102133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3019" y="4626312"/>
            <a:ext cx="137916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00187"/>
            <a:ext cx="110871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564904"/>
            <a:ext cx="172819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23987"/>
            <a:ext cx="112680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59423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5500"/>
            <a:ext cx="116395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68760"/>
            <a:ext cx="11422112" cy="55002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49263"/>
            <a:ext cx="115919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379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5824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514475"/>
            <a:ext cx="102203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58044"/>
            <a:ext cx="118014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052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50615"/>
            <a:ext cx="109632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2025-08-21T06:24:16Z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