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6" r:id="rId3"/>
    <p:sldId id="328" r:id="rId4"/>
    <p:sldId id="329" r:id="rId5"/>
    <p:sldId id="330" r:id="rId6"/>
    <p:sldId id="331" r:id="rId7"/>
    <p:sldId id="332" r:id="rId8"/>
    <p:sldId id="333" r:id="rId9"/>
    <p:sldId id="335" r:id="rId10"/>
    <p:sldId id="336" r:id="rId11"/>
    <p:sldId id="337" r:id="rId12"/>
    <p:sldId id="338" r:id="rId13"/>
    <p:sldId id="339" r:id="rId14"/>
    <p:sldId id="342" r:id="rId15"/>
    <p:sldId id="34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Friendship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单元主题阅读任务群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unexpected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意料之外的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invitation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exactly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nodded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278563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278563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longest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worst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278563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278563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278563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imagined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278563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278563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business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6278563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4641" y="262319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7684" y="1988840"/>
            <a:ext cx="3983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7684" y="332088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72011" y="392084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21117" y="458807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06772" y="525288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27610" y="588572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2" grpId="0"/>
      <p:bldP spid="14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18331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sorry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18331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18331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18331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lunch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18331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18331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18331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happily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0834" y="140120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0834" y="205686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0415" y="266622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0415" y="33218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89577" y="393649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89577" y="455110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89577" y="519518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2" grpId="0"/>
      <p:bldP spid="1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154121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six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861131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Vivien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经历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Vivien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88088" y="4543845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jokes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530139" y="5194475"/>
            <a:ext cx="1699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swimming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Vivien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Vivien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Vivien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Vivien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76120" y="1280668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keep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39223" y="2023565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Six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96200" y="2662620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took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667229" y="3309424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about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83432" y="4581128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Honestly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bicycles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Vivien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20915" y="1318284"/>
            <a:ext cx="13640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painting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80376" y="1988840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better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45666" y="3140968"/>
            <a:ext cx="84189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their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comfortable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sadness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undergoing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invite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注意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语言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125841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74040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74040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74040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47528" y="389528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6183313" algn="l"/>
                <a:tab pos="87852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undergoing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6183313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回忆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经历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想象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期待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6183313" algn="l"/>
                <a:tab pos="87852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6183313" algn="l"/>
                <a:tab pos="878522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lending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6183313" algn="l"/>
                <a:tab pos="878522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hobby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6183313" algn="l"/>
                <a:tab pos="878522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233738" algn="l"/>
                <a:tab pos="6183313" algn="l"/>
                <a:tab pos="878522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9536" y="198884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60096" y="332501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thirty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minutes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army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6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regret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遗憾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defend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保卫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862</Words>
  <Application>Microsoft Office PowerPoint</Application>
  <PresentationFormat>宽屏</PresentationFormat>
  <Paragraphs>76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NEU-BZ-S92</vt:lpstr>
      <vt:lpstr>方正书宋_GBK</vt:lpstr>
      <vt:lpstr>黑体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2025-08-27T08:41:07Z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