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4588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77482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civilizations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9456" y="3522944"/>
            <a:ext cx="1657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successful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672064" y="4797152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journey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008112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______red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29.jpg" descr="id:21474928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632504" y="1484784"/>
            <a:ext cx="1111885" cy="168211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23392" y="2644396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学习方法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727848" y="1268760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single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5400892" y="1919337"/>
            <a:ext cx="1199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against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5864771" y="2593647"/>
            <a:ext cx="114646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learner</a:t>
            </a:r>
            <a:endParaRPr lang="zh-CN" altLang="en-US" sz="2700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145016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30.jpg" descr="id:21474928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696400" y="1772816"/>
            <a:ext cx="1938020" cy="247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340768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fished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2548997" y="2487171"/>
            <a:ext cx="922047" cy="656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drive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9693" y="3839145"/>
            <a:ext cx="21964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guided/guides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56917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behind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667634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3752" y="2681110"/>
            <a:ext cx="2097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are willing to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816080" y="3365388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fall behind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coffee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7408" y="1378905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生活习惯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6600056" y="1268760"/>
            <a:ext cx="1848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begins with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351584" y="2609140"/>
            <a:ext cx="166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depend on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5375920" y="3068960"/>
            <a:ext cx="2643672" cy="656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take the first step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Linda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4129916"/>
            <a:ext cx="32031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Where are you going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9416" y="1916832"/>
            <a:ext cx="47949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Could you give me some advice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665236" y="3267608"/>
            <a:ext cx="2666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should I do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notebook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7448" y="1340768"/>
            <a:ext cx="5109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How about reading your notebook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055440" y="4941168"/>
            <a:ext cx="6256136" cy="6567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re welcome/No problem/My pleasure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254</Words>
  <Application>Microsoft Office PowerPoint</Application>
  <PresentationFormat>宽屏</PresentationFormat>
  <Paragraphs>56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2025-08-27T09:12:53Z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