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新中考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词义猜测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denser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054350" algn="l"/>
                <a:tab pos="6099175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496" y="20608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8400256" y="337456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20766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42277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enjoyable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educational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08368" y="4548463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steps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subtitles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明确的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focusing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672" y="1340768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useful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983432" y="2564904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gives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7032104" y="3228399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quickly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983432" y="4509120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your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6852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parallels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平行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author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2202" y="2420888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fifth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102046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575720" y="3598484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8760296" y="4123877"/>
            <a:ext cx="221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understanding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229668" y="530120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5161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30349"/>
            <a:ext cx="11521280" cy="121084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pencil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4702968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11624" y="3492501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return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602619" y="4758103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himself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1703512" y="5397513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inventor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264" y="1340768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apart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151784" y="1966514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print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用括号内所给单词的正确形式填空。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Republic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realistic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988840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历 史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624392" y="1988840"/>
            <a:ext cx="13612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founded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96200" y="3300084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centuries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159896" y="4509120"/>
            <a:ext cx="9797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talent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childhood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pizza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23992" y="1340768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endless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67408" y="2492896"/>
            <a:ext cx="109998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Italian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实验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11424" y="2938624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物 理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c031.jpg" descr="id:214749293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316287" y="4634673"/>
            <a:ext cx="5559425" cy="157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/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floats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漂浮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denser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denser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denser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Biology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Geography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09137" y="3284984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图片理解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36747" y="4450932"/>
            <a:ext cx="8377798" cy="2188236"/>
            <a:chOff x="1636747" y="4450932"/>
            <a:chExt cx="8377798" cy="2188236"/>
          </a:xfrm>
        </p:grpSpPr>
        <p:pic>
          <p:nvPicPr>
            <p:cNvPr id="15" name="c032d.jpg" descr="id:2147492968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8976320" y="4450932"/>
              <a:ext cx="1038225" cy="163830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636747" y="4606492"/>
              <a:ext cx="8160184" cy="2032676"/>
              <a:chOff x="1636747" y="4606492"/>
              <a:chExt cx="8160184" cy="2032676"/>
            </a:xfrm>
          </p:grpSpPr>
          <p:pic>
            <p:nvPicPr>
              <p:cNvPr id="12" name="c032a.jpg" descr="id:2147492947;FounderCES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36747" y="4652481"/>
                <a:ext cx="1038225" cy="1440815"/>
              </a:xfrm>
              <a:prstGeom prst="rect">
                <a:avLst/>
              </a:prstGeom>
            </p:spPr>
          </p:pic>
          <p:pic>
            <p:nvPicPr>
              <p:cNvPr id="13" name="c032b.jpg" descr="id:2147492954;FounderCES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51784" y="4648417"/>
                <a:ext cx="1038225" cy="1440815"/>
              </a:xfrm>
              <a:prstGeom prst="rect">
                <a:avLst/>
              </a:prstGeom>
            </p:spPr>
          </p:pic>
          <p:pic>
            <p:nvPicPr>
              <p:cNvPr id="14" name="c032c.jpg" descr="id:2147492961;FounderCES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66821" y="4606492"/>
                <a:ext cx="1038225" cy="1440815"/>
              </a:xfrm>
              <a:prstGeom prst="rect">
                <a:avLst/>
              </a:prstGeom>
            </p:spPr>
          </p:pic>
          <p:sp>
            <p:nvSpPr>
              <p:cNvPr id="2" name="矩形 1"/>
              <p:cNvSpPr/>
              <p:nvPr/>
            </p:nvSpPr>
            <p:spPr>
              <a:xfrm>
                <a:off x="1933683" y="6115948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460067" y="6115948"/>
                <a:ext cx="4235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33585" y="6115948"/>
                <a:ext cx="4235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352579" y="6115948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D</a:t>
                </a:r>
                <a:endParaRPr lang="zh-CN" altLang="en-US" dirty="0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7968208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9912424" y="398926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565</Words>
  <Application>Microsoft Office PowerPoint</Application>
  <PresentationFormat>宽屏</PresentationFormat>
  <Paragraphs>82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NEU-BZ-S92</vt:lpstr>
      <vt:lpstr>等线</vt:lpstr>
      <vt:lpstr>方正北魏楷书简体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2025-08-27T09:15:51Z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