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4" r:id="rId10"/>
    <p:sldId id="335" r:id="rId11"/>
    <p:sldId id="336" r:id="rId12"/>
    <p:sldId id="337" r:id="rId13"/>
    <p:sldId id="338" r:id="rId14"/>
    <p:sldId id="339" r:id="rId15"/>
    <p:sldId id="340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To be a good learner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Integration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midnight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refreshes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November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ALOUD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November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puzzle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谜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syllable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音节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vowel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元音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vowels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syllable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vowel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maker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carry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238962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topic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5400" y="3356992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写作方法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0416480" y="340971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②-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③-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②-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③-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②-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③-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②-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③-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5694" y="1340768"/>
            <a:ext cx="2838591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信息匹配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290542" y="20608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syllable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vowel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six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72464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312024" y="335150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8137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5121" y="1312211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文章结构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29423" y="1979996"/>
            <a:ext cx="10366855" cy="3099006"/>
            <a:chOff x="1329423" y="1979996"/>
            <a:chExt cx="10366855" cy="3099006"/>
          </a:xfrm>
        </p:grpSpPr>
        <p:pic>
          <p:nvPicPr>
            <p:cNvPr id="12" name="a007a.jpg" descr="id:2147493199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329423" y="1988840"/>
              <a:ext cx="1594485" cy="2428240"/>
            </a:xfrm>
            <a:prstGeom prst="rect">
              <a:avLst/>
            </a:prstGeom>
          </p:spPr>
        </p:pic>
        <p:pic>
          <p:nvPicPr>
            <p:cNvPr id="13" name="a007b.jpg" descr="id:2147493206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676272" y="1979996"/>
              <a:ext cx="1594485" cy="2406650"/>
            </a:xfrm>
            <a:prstGeom prst="rect">
              <a:avLst/>
            </a:prstGeom>
          </p:spPr>
        </p:pic>
        <p:pic>
          <p:nvPicPr>
            <p:cNvPr id="14" name="a007c.jpg" descr="id:2147493213;FounderCES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6168008" y="2044349"/>
              <a:ext cx="2091690" cy="2362200"/>
            </a:xfrm>
            <a:prstGeom prst="rect">
              <a:avLst/>
            </a:prstGeom>
          </p:spPr>
        </p:pic>
        <p:pic>
          <p:nvPicPr>
            <p:cNvPr id="15" name="a007d.jpg" descr="id:2147493220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9048328" y="1993433"/>
              <a:ext cx="2647950" cy="2399030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1904489" y="4555782"/>
              <a:ext cx="8749366" cy="523220"/>
              <a:chOff x="1904489" y="4555782"/>
              <a:chExt cx="8749366" cy="523220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904489" y="4555782"/>
                <a:ext cx="4443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zh-CN" altLang="en-US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261190" y="4555782"/>
                <a:ext cx="42351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endParaRPr lang="zh-CN" altLang="en-US" dirty="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051524" y="4555782"/>
                <a:ext cx="42351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  <a:endParaRPr lang="zh-CN" altLang="en-US" dirty="0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0209503" y="4555782"/>
                <a:ext cx="4443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D</a:t>
                </a:r>
                <a:endParaRPr lang="zh-CN" altLang="en-US" dirty="0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11064552" y="138847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8932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speech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aloud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39776"/>
            <a:ext cx="11521280" cy="12926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scenery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0418" y="3564842"/>
            <a:ext cx="1241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tourists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727848" y="4086107"/>
            <a:ext cx="1479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grammar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___________every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1298966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学习方法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750014" y="1963735"/>
            <a:ext cx="1997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aloud/loudly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7320136" y="2603680"/>
            <a:ext cx="15568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sentences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4169199" y="3068960"/>
            <a:ext cx="115929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speech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用括号中所给单词的适当形式填空。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address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7240" y="1916832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slowly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855640" y="3175276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spelling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456040" y="4509120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correctly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podcasts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播客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to______________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pronounce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5694" y="1340768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语言能力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1176888" y="1934261"/>
            <a:ext cx="1699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pronounce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8904312" y="1969471"/>
            <a:ext cx="21771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pronunciation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4151784" y="3068960"/>
            <a:ext cx="151836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repeating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88150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rather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focus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write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possible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22525"/>
            <a:ext cx="9433048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y2.jpg" descr="id:214749316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272464" y="3444882"/>
            <a:ext cx="1184910" cy="20332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12113" y="2561037"/>
            <a:ext cx="29626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 often as possible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312024" y="3883014"/>
            <a:ext cx="1728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rather than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1055440" y="5157192"/>
            <a:ext cx="1874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Write down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20136" y="1294916"/>
            <a:ext cx="1491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Focus on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439816" y="2520513"/>
            <a:ext cx="1449436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talk with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四、根据语境</a:t>
            </a:r>
            <a:r>
              <a:rPr lang="en-US" altLang="zh-CN" sz="2800" dirty="0" smtClean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 smtClean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piano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bananas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strawberries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kiwis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猕猴桃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_______try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_______English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 smtClean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5440" y="1988840"/>
            <a:ext cx="5587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736922" y="2636912"/>
            <a:ext cx="12987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Besides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894979" y="449984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4439816" y="5157192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5591944" y="5626906"/>
            <a:ext cx="463588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in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结合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six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641</Words>
  <Application>Microsoft Office PowerPoint</Application>
  <PresentationFormat>宽屏</PresentationFormat>
  <Paragraphs>97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2025-08-27T09:30:52Z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