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4" r:id="rId9"/>
    <p:sldId id="335" r:id="rId10"/>
    <p:sldId id="336" r:id="rId11"/>
    <p:sldId id="337" r:id="rId12"/>
    <p:sldId id="338" r:id="rId13"/>
    <p:sldId id="339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School life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第六课时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Integration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America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expensive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textbooks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4452446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discussion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encourage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opinions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everywhere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81300" algn="l"/>
                <a:tab pos="5467350" algn="l"/>
                <a:tab pos="7805738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underlined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select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81300" algn="l"/>
                <a:tab pos="5467350" algn="l"/>
                <a:tab pos="7805738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81300" algn="l"/>
                <a:tab pos="5467350" algn="l"/>
                <a:tab pos="7805738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81300" algn="l"/>
                <a:tab pos="5467350" algn="l"/>
                <a:tab pos="7805738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81300" algn="l"/>
                <a:tab pos="5467350" algn="l"/>
                <a:tab pos="7805738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81300" algn="l"/>
                <a:tab pos="5467350" algn="l"/>
                <a:tab pos="7805738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81300" algn="l"/>
                <a:tab pos="5467350" algn="l"/>
                <a:tab pos="7805738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16280" y="1412776"/>
            <a:ext cx="5662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19934" y="3298137"/>
            <a:ext cx="5662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killer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Discussion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16080" y="1412776"/>
            <a:ext cx="5662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768946" y="4589609"/>
            <a:ext cx="5662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408" y="1340768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文章大意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9418157" y="1393612"/>
            <a:ext cx="5662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用方框内所给单词的适当形式填空。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36460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</a:rPr>
              <a:t>vacation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</a:rPr>
              <a:t>search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</a:rPr>
              <a:t>pizza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</a:rPr>
              <a:t>textbook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</a:rPr>
              <a:t>spoon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</a:rPr>
              <a:t>improve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</a:rPr>
              <a:t>uniform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</a:rPr>
              <a:t>lunchtime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17838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forward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relaxing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72906" y="3475996"/>
            <a:ext cx="1579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textbooks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600056" y="4146223"/>
            <a:ext cx="1398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vacation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116703" y="5426060"/>
            <a:ext cx="1481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uniforms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plastic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relationship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hungry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27648" y="1295476"/>
            <a:ext cx="9396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pizza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397488" y="1916832"/>
            <a:ext cx="1181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spoons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55640" y="2587267"/>
            <a:ext cx="1380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improve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67329" y="3212976"/>
            <a:ext cx="15584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searching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18395" y="3913892"/>
            <a:ext cx="16177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lunchtime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dinner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America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doesn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hamburger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greasy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油腻的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           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方正北魏楷书简体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方正北魏楷书简体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chopstick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western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knives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24.jpg" descr="id:214749264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912424" y="908720"/>
            <a:ext cx="1822016" cy="168580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50866" y="4547448"/>
            <a:ext cx="2982607" cy="537927"/>
            <a:chOff x="990055" y="1247380"/>
            <a:chExt cx="2982607" cy="53792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文化差异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567608" y="1988840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finishes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847528" y="2590173"/>
            <a:ext cx="15985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American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359696" y="3212976"/>
            <a:ext cx="18725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hamburgers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014723" y="4489956"/>
            <a:ext cx="1697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chopsticks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980403" y="5157192"/>
            <a:ext cx="92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buAutoNum type="arabicPeriod" startAt="6"/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We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chocolate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cookie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asleep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middle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efficiency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效率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67408" y="1988840"/>
            <a:ext cx="2982607" cy="537927"/>
            <a:chOff x="990055" y="1247380"/>
            <a:chExt cx="2982607" cy="53792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健康饮食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083974" y="1268760"/>
            <a:ext cx="20120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difference(s)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680176" y="1962402"/>
            <a:ext cx="862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fried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12024" y="3265820"/>
            <a:ext cx="12795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cookies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83974" y="3854083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boring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82143" y="5139159"/>
            <a:ext cx="29129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suggests/suggested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12973" y="5733256"/>
            <a:ext cx="2098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suggestion(s)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911518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…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…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579086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tonight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ticket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climate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气候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b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especially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7408" y="4581128"/>
            <a:ext cx="2982607" cy="537927"/>
            <a:chOff x="990055" y="1247380"/>
            <a:chExt cx="2982607" cy="53792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跨学科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地 理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791744" y="2617748"/>
            <a:ext cx="2165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watch movies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207568" y="3876581"/>
            <a:ext cx="18790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get to know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976320" y="4581128"/>
            <a:ext cx="25313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 different from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villagers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____________us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____________food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village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happiness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Japan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25.jpg" descr="id:214749266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185410" y="3772266"/>
            <a:ext cx="1821180" cy="18135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431704" y="1268760"/>
            <a:ext cx="1460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provided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84032" y="1340768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62032" y="2636912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share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929987" y="2629638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四、阅读理解。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America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select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America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nervous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influence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1303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timetables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textbooks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killer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496</Words>
  <Application>Microsoft Office PowerPoint</Application>
  <PresentationFormat>宽屏</PresentationFormat>
  <Paragraphs>96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NEU-BZ-S92</vt:lpstr>
      <vt:lpstr>等线</vt:lpstr>
      <vt:lpstr>方正北魏楷书简体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2025-08-27T08:35:19Z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