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25" r:id="rId3"/>
    <p:sldId id="326" r:id="rId4"/>
    <p:sldId id="327" r:id="rId5"/>
    <p:sldId id="328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5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Hands-on fun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第二课时　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Reading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Ⅰ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quality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choice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colourful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20336" y="141277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sticks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Drawing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pictures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Folding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Gluing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sticks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folded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72264" y="141277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paragraph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strange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39616" y="205884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5539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purpose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5400" y="1306897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新中考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写作目的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9768408" y="138315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86376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五、语篇填空。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从方框中选择适当的词并用其正确形式填空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每词限用一次。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3201255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3804570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online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51584" y="4479979"/>
            <a:ext cx="17764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themselves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911424" y="5191730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8516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052736"/>
            <a:ext cx="11521280" cy="581697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experience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teenagers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decided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birthday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materials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kept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finished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received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96200" y="1700808"/>
            <a:ext cx="12811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popular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6856155" y="2385586"/>
            <a:ext cx="14541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mother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6107232" y="3068960"/>
            <a:ext cx="84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used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5753020" y="4303549"/>
            <a:ext cx="8210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easy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3935760" y="4826769"/>
            <a:ext cx="1042273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trying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71864" y="5569809"/>
            <a:ext cx="1500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surprised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0991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2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creativity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express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wonderful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yourself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23967" y="2003004"/>
            <a:ext cx="761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best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2639616" y="2420888"/>
            <a:ext cx="803425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why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535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852936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pipe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505763"/>
            <a:ext cx="11521280" cy="122770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buying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_______dancer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practises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91544" y="3572254"/>
            <a:ext cx="13404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unlucky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3287688" y="4268283"/>
            <a:ext cx="843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born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picnic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indoors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7408" y="1378905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安全意识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8616280" y="1289645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pipe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7824192" y="2636912"/>
            <a:ext cx="11993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instead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7355999" y="3142943"/>
            <a:ext cx="1260281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courses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用括号内所给单词的正确形式填空。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41.jpg" descr="id:214749344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192344" y="1340768"/>
            <a:ext cx="2362200" cy="17551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900356"/>
            <a:ext cx="8352928" cy="12926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lunch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box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delicious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sandwiches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fruit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125840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handyman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possible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lamp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neighbourhood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5400" y="4504756"/>
            <a:ext cx="2982607" cy="537927"/>
            <a:chOff x="990055" y="1247380"/>
            <a:chExt cx="2982607" cy="53792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跨学科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生 物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024003" y="2008305"/>
            <a:ext cx="8322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filled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096000" y="3222950"/>
            <a:ext cx="1210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working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559496" y="3848888"/>
            <a:ext cx="14654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handymen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799856" y="4448434"/>
            <a:ext cx="15167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impossible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2565541" y="5622684"/>
            <a:ext cx="9188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lamps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6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109676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731845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crazy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354014"/>
            <a:ext cx="11521280" cy="44593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______________collecting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stickers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prefer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collecting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stamps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hallway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delayed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piano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beautifully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27648" y="2398099"/>
            <a:ext cx="2274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 crazy about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479376" y="4322085"/>
            <a:ext cx="22749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caught my eye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8976320" y="4941168"/>
            <a:ext cx="16097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power cut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9552384" y="5646439"/>
            <a:ext cx="11897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as well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3935760" y="6146748"/>
            <a:ext cx="241284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make a mistake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四、阅读理解。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636089"/>
              </p:ext>
            </p:extLst>
          </p:nvPr>
        </p:nvGraphicFramePr>
        <p:xfrm>
          <a:off x="838200" y="2852936"/>
          <a:ext cx="10515600" cy="3200400"/>
        </p:xfrm>
        <a:graphic>
          <a:graphicData uri="http://schemas.openxmlformats.org/drawingml/2006/table">
            <a:tbl>
              <a:tblPr firstRow="1" firstCol="1" bandRow="1"/>
              <a:tblGrid>
                <a:gridCol w="10515600">
                  <a:extLst>
                    <a:ext uri="{9D8B030D-6E8A-4147-A177-3AD203B41FA5}">
                      <a16:colId xmlns:a16="http://schemas.microsoft.com/office/drawing/2014/main" val="349712737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indent="811213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outside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surely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want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cool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put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hats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sz="2800" dirty="0" smtClean="0">
                        <a:solidFill>
                          <a:srgbClr val="000000"/>
                        </a:solidFill>
                        <a:effectLst/>
                        <a:latin typeface="NEU-BZ-S9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wear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light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clothing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cool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place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However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sz="2800" dirty="0" smtClean="0">
                        <a:solidFill>
                          <a:srgbClr val="000000"/>
                        </a:solidFill>
                        <a:effectLst/>
                        <a:latin typeface="NEU-BZ-S9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nothing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beat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Now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show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Yourself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paper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2884157"/>
                  </a:ext>
                </a:extLst>
              </a:tr>
            </a:tbl>
          </a:graphicData>
        </a:graphic>
      </p:graphicFrame>
      <p:pic>
        <p:nvPicPr>
          <p:cNvPr id="7" name="a0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0909" y="2983372"/>
            <a:ext cx="1683643" cy="1813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593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prepare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quality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优质的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glue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sticks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fan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pictures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折叠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glue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folded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sticks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glue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sticks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folded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watch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surprised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less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minutes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fan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fold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drop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bag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heat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next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enjoy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gentle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wind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paragraph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04512" y="141277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762</Words>
  <Application>Microsoft Office PowerPoint</Application>
  <PresentationFormat>宽屏</PresentationFormat>
  <Paragraphs>100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2025-08-27T08:47:53Z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