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6" r:id="rId3"/>
    <p:sldId id="328" r:id="rId4"/>
    <p:sldId id="329" r:id="rId5"/>
    <p:sldId id="330" r:id="rId6"/>
    <p:sldId id="331" r:id="rId7"/>
    <p:sldId id="332" r:id="rId8"/>
    <p:sldId id="333" r:id="rId9"/>
    <p:sldId id="335" r:id="rId10"/>
    <p:sldId id="336" r:id="rId11"/>
    <p:sldId id="337" r:id="rId12"/>
    <p:sldId id="338" r:id="rId13"/>
    <p:sldId id="339" r:id="rId14"/>
    <p:sldId id="342" r:id="rId15"/>
    <p:sldId id="343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School life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单元主题阅读任务群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056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relax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housework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comfort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使……舒适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challenging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moments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mirror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ourselves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enrich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丰富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goes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treasure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75520" y="1340768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75520" y="393313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fit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possible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124744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第一节　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2996952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relax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3585140"/>
            <a:ext cx="11521280" cy="305288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hobbies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Jenny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1424" y="4077072"/>
            <a:ext cx="920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same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56240" y="4564427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out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11424" y="5087647"/>
            <a:ext cx="7809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take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783632" y="561086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basketball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basketball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basketball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Jenny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piano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69698" y="2635045"/>
            <a:ext cx="1317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because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079776" y="3207752"/>
            <a:ext cx="1160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spends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81806" y="3913892"/>
            <a:ext cx="1478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musician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00256" y="4561964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their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climbing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themselves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3432" y="2636912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relax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528048" y="3212976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early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340768"/>
            <a:ext cx="11521280" cy="516962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第二节　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volunteer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志愿者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9696" y="3068960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are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920536" y="3663968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890880" y="4264815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08368" y="5373216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35560" y="5923152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991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一、完形填空。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classmate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shouted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tryout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选拔赛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)!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slower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2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3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28.jpg" descr="id:214749282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987925" y="4725144"/>
            <a:ext cx="2216150" cy="1353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4  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tryout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5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trying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succeed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成功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6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7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impossible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不可能的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8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9  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swam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10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11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swam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12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smiled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13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14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15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Kyle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542088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542088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stopped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542088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542088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dancing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542088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542088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across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542088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542088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2246" y="1241447"/>
            <a:ext cx="9597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45795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poem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45795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bravely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badly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45795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45795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camera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eraser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radio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45795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45795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excellent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careless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45795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392" y="1260624"/>
            <a:ext cx="146382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二、阅读还原。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schooldays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activities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smile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47528" y="391389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breakfast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enough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25797" y="135962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25797" y="327326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740</Words>
  <Application>Microsoft Office PowerPoint</Application>
  <PresentationFormat>宽屏</PresentationFormat>
  <Paragraphs>81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NEU-BZ-S92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2025-08-27T08:49:28Z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