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37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Wild animals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98655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factories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倾倒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destroy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__</a:t>
            </a:r>
          </a:p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_________________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408" y="3438873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What can we do to protect the animals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00056" y="5035847"/>
            <a:ext cx="5080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 think it can do a lot to protect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646" y="5579857"/>
            <a:ext cx="5080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animals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the world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70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六、阅读还原。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destroy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7448" y="2591382"/>
            <a:ext cx="648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9651" y="3870284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8189" y="4532529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314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32104" y="1268760"/>
            <a:ext cx="504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3269" y="2553550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70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根据材料内容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i="1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i="1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i="1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i="1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i="1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语法精讲.jpg" descr="id:2147492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05985" y="1700808"/>
            <a:ext cx="198002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动词不定式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a022.jpg" descr="id:214749413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359" y="2466906"/>
            <a:ext cx="11521281" cy="390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844824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Henry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Zhengzhou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aloud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box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语法精练.jpg" descr="id:21474920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14436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2492896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take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37396" y="3083204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not to laugh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7648" y="3717032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go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27300" y="4414293"/>
            <a:ext cx="1032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clean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5497" y="5050901"/>
            <a:ext cx="1422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(to)carry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二、根据汉语意思完成下列句子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每空一词。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为了赶上早班车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我妈妈很早就起床了。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因为坏天气我们决定不出去了。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__________out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我的父母总是鼓励我尝试新事物。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________something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3752" y="2564904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order to catch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89595" y="3789040"/>
            <a:ext cx="15021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not to go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7129" y="5111334"/>
            <a:ext cx="1470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me to try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我经常听见有人在唱英语歌。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你可以让那个小女孩去照顾她的奶奶。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grandma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3712" y="1915207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sing English songs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3549" y="3223147"/>
            <a:ext cx="14323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look after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770867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时精练.jpg" descr="id:21474941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20888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078967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ocean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_____than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vacation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Bob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c053.jpg" descr="id:214749415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976320" y="3933056"/>
            <a:ext cx="2523490" cy="11995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11824" y="3078967"/>
            <a:ext cx="1080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whales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88543" y="3692425"/>
            <a:ext cx="1155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fatter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68008" y="4338756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meaningful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24746" y="5011939"/>
            <a:ext cx="931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hunt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5640" y="5625397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managed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四、根据句意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1972434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636912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balloon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鱼缸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 err="1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________get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3632" y="2623446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came out of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71864" y="3902642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moving around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64152" y="4581128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order 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_________easily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supermarket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___________fruits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watermelons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88288" y="1259207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 sick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9688" y="1905538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all kinds of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五、补全对话。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使对话意思连贯、完整。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5440" y="3827152"/>
            <a:ext cx="2088232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No, I didn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t/No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00256" y="3827152"/>
            <a:ext cx="2342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is it about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5440" y="5085184"/>
            <a:ext cx="5219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Why are many animals in danger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586</Words>
  <Application>Microsoft Office PowerPoint</Application>
  <PresentationFormat>宽屏</PresentationFormat>
  <Paragraphs>87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2025-08-27T07:36:33Z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