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  <p:sldId id="337" r:id="rId11"/>
    <p:sldId id="338" r:id="rId12"/>
    <p:sldId id="339" r:id="rId13"/>
    <p:sldId id="340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southern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Shandong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mutton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jelly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烧仙草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Guangdong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795143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92344" y="379514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Taizhou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9536" y="191683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74979" y="387295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cricket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Guangdong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mutton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Shandong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jelly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0016" y="134076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9604" y="135939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39416" y="1378905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文章结构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03718" y="2496468"/>
            <a:ext cx="8334024" cy="2812395"/>
            <a:chOff x="1503718" y="2496468"/>
            <a:chExt cx="8334024" cy="2812395"/>
          </a:xfrm>
        </p:grpSpPr>
        <p:pic>
          <p:nvPicPr>
            <p:cNvPr id="13" name="a037a.jpg" descr="id:2147494787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503718" y="2635800"/>
              <a:ext cx="1872615" cy="1740535"/>
            </a:xfrm>
            <a:prstGeom prst="rect">
              <a:avLst/>
            </a:prstGeom>
          </p:spPr>
        </p:pic>
        <p:pic>
          <p:nvPicPr>
            <p:cNvPr id="14" name="a037b.jpg" descr="id:2147494794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4223792" y="2496468"/>
              <a:ext cx="1543050" cy="1748155"/>
            </a:xfrm>
            <a:prstGeom prst="rect">
              <a:avLst/>
            </a:prstGeom>
          </p:spPr>
        </p:pic>
        <p:pic>
          <p:nvPicPr>
            <p:cNvPr id="15" name="a037c.jpg" descr="id:2147494801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577377" y="2496468"/>
              <a:ext cx="1374775" cy="2267585"/>
            </a:xfrm>
            <a:prstGeom prst="rect">
              <a:avLst/>
            </a:prstGeom>
          </p:spPr>
        </p:pic>
        <p:pic>
          <p:nvPicPr>
            <p:cNvPr id="16" name="a037d.jpg" descr="id:2147494808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762687" y="2496468"/>
              <a:ext cx="1075055" cy="22891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102159" y="4785643"/>
              <a:ext cx="753546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A                          B                        C                     D</a:t>
              </a:r>
              <a:endParaRPr lang="zh-CN" altLang="en-US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4425095" y="190873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89325"/>
            <a:ext cx="11521280" cy="121084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sunshine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snowstorm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awful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4090225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_____hole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71.jpg" descr="id:214749473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336359" y="4039289"/>
            <a:ext cx="2530763" cy="164488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35560" y="405110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deep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3874" y="467613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degrees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8168" y="5382886"/>
            <a:ext cx="1599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snowstorm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1084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_______attitude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态度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456538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_____grey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有害的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raincoat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3394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67408" y="1340768"/>
            <a:ext cx="2982607" cy="537927"/>
            <a:chOff x="990055" y="1247380"/>
            <a:chExt cx="2982607" cy="53792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思维品质</a:t>
              </a:r>
            </a:p>
          </p:txBody>
        </p:sp>
      </p:grpSp>
      <p:pic>
        <p:nvPicPr>
          <p:cNvPr id="14" name="c072.jpg" descr="id:214749475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120336" y="2708920"/>
            <a:ext cx="2326005" cy="233299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79102" y="1268760"/>
            <a:ext cx="13089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positive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91619" y="240307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awful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00943" y="3090908"/>
            <a:ext cx="7913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thick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23791" y="371101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average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12884" y="435985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effect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69411" y="4972659"/>
            <a:ext cx="1294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sunshine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11624" y="565898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freeze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27848" y="191683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frozen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4339" y="251871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threw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362" y="316689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growth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58400" y="380350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wear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9576" y="447158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ask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70080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throw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connected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divide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295387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festivals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_____many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5445224"/>
            <a:ext cx="11521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_______stones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害虫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56612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839416" y="5555369"/>
            <a:ext cx="2982607" cy="537927"/>
            <a:chOff x="990055" y="1247380"/>
            <a:chExt cx="2982607" cy="53792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保护动物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3215680" y="2286354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are connected 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11824" y="2924944"/>
            <a:ext cx="1614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around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7469" y="4217593"/>
            <a:ext cx="1808211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divided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42602" y="41950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76618" y="4880710"/>
            <a:ext cx="1377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take care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26450" y="547985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throw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83515" y="5468275"/>
            <a:ext cx="4686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bowl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grandfather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____Jim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5779" y="1916832"/>
            <a:ext cx="64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5713" y="251871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2285" y="317847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87693" y="3826655"/>
            <a:ext cx="532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7273" y="4428539"/>
            <a:ext cx="554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8928992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divides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agricultural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农业的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a036.jpg" descr="id:214749477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552384" y="3284984"/>
            <a:ext cx="2296795" cy="261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August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sunshine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tradition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Taizhou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fishermen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crickets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蟋蟀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Cricket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634</Words>
  <Application>Microsoft Office PowerPoint</Application>
  <PresentationFormat>宽屏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