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1344" y="1268760"/>
            <a:ext cx="1185664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183313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96400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52048" y="458112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716408" y="4509120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文章大意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91343" y="450912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212976"/>
            <a:ext cx="11521280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soccer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4061388"/>
            <a:ext cx="9505056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Nancy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London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016.jpg" descr="id:214749246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108485" y="4230335"/>
            <a:ext cx="1748155" cy="1718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479715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Among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5429752"/>
            <a:ext cx="1617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languages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magazines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7083" y="1916832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During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711624" y="3270178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937104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Rocky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Denver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016a.jpg" descr="id:214749247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488488" y="908720"/>
            <a:ext cx="1243330" cy="17189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99861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Buddy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9936" y="3212976"/>
            <a:ext cx="1016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offers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424" y="3800619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carefully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672064" y="3800619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spends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11824" y="1340768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soccer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207568" y="1935737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6400" y="1988840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98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drama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49202"/>
            <a:ext cx="9649072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languages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Japanese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17.jpg" descr="id:214749240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272464" y="3789040"/>
            <a:ext cx="1769745" cy="19672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27648" y="3527430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drama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43750" y="4803419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few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6074132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French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18.jpg" descr="id:214749240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922202" y="3125935"/>
            <a:ext cx="2347595" cy="217932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9696" y="1321604"/>
            <a:ext cx="19784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programmes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1424" y="2561244"/>
            <a:ext cx="12218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foreign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6766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7129" y="1988840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语言能力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35360" y="4435123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39416" y="4547257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安全教育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567546" y="2635285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German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639616" y="3248174"/>
            <a:ext cx="10165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offers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871864" y="3861048"/>
            <a:ext cx="1699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swimming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39894" y="5123174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safety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184232" y="5805264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well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95677" y="19240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8150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pay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…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69659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24192" y="2636912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04512" y="2639065"/>
            <a:ext cx="4828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39816" y="3842418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have a go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62105" y="4549945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looking forward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实验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handwriting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9416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安全意识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248128" y="1352944"/>
            <a:ext cx="2226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be aware of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04112" y="2562605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42568" y="2636912"/>
            <a:ext cx="18069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attention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741568"/>
              </p:ext>
            </p:extLst>
          </p:nvPr>
        </p:nvGraphicFramePr>
        <p:xfrm>
          <a:off x="838200" y="2852936"/>
          <a:ext cx="105156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0515600">
                  <a:extLst>
                    <a:ext uri="{9D8B030D-6E8A-4147-A177-3AD203B41FA5}">
                      <a16:colId xmlns:a16="http://schemas.microsoft.com/office/drawing/2014/main" val="6209996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America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Scientists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countries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enough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fields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farmers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skill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worry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about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hungry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Allison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2614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69177"/>
              </p:ext>
            </p:extLst>
          </p:nvPr>
        </p:nvGraphicFramePr>
        <p:xfrm>
          <a:off x="407368" y="1412776"/>
          <a:ext cx="11449272" cy="5112568"/>
        </p:xfrm>
        <a:graphic>
          <a:graphicData uri="http://schemas.openxmlformats.org/drawingml/2006/table">
            <a:tbl>
              <a:tblPr firstRow="1" firstCol="1" bandRow="1"/>
              <a:tblGrid>
                <a:gridCol w="11449272">
                  <a:extLst>
                    <a:ext uri="{9D8B030D-6E8A-4147-A177-3AD203B41FA5}">
                      <a16:colId xmlns:a16="http://schemas.microsoft.com/office/drawing/2014/main" val="2360366304"/>
                    </a:ext>
                  </a:extLst>
                </a:gridCol>
              </a:tblGrid>
              <a:tr h="2323895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thirteen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years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member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stories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newspapers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websites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网站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collect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discuss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really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wonderful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group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!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Colin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369984"/>
                  </a:ext>
                </a:extLst>
              </a:tr>
              <a:tr h="2788673"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Many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school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club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students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others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joining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special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races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club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practises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carefully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well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swimming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Anton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88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6962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scientists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fields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语气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b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humorous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7408" y="4182951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写作基调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7248128" y="13407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392" y="484999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542</Words>
  <Application>Microsoft Office PowerPoint</Application>
  <PresentationFormat>宽屏</PresentationFormat>
  <Paragraphs>98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2025-08-27T08:15:25Z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