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062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York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passengers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stopped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replied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30715"/>
            <a:ext cx="1247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362700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doctor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62741"/>
            <a:ext cx="95976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84762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thunder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3505763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upstairs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82832" y="3490551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thunder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64312" y="4057908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weak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215321" y="4590385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voice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52729" y="5066020"/>
            <a:ext cx="11192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except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68441" y="5640108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smoke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gathered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sparrows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9675" y="1988840"/>
            <a:ext cx="912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do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46758" y="3861048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Finally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5138028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anything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35560" y="1988714"/>
            <a:ext cx="880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alive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559496" y="2627312"/>
            <a:ext cx="763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first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43795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456538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chemistry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alcohol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extinguisher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88288" y="2456708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cry out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56240" y="3188880"/>
            <a:ext cx="176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calm down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40" y="5661248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put 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19524" y="1321604"/>
            <a:ext cx="2517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shouted for help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91944" y="2636912"/>
            <a:ext cx="2424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a weak voice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_______himself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volleyball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51784" y="2022830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around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151784" y="263691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47728" y="393305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23592" y="456196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5200919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tossed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颠簸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passengers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passengers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惊恐的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405</Words>
  <Application>Microsoft Office PowerPoint</Application>
  <PresentationFormat>宽屏</PresentationFormat>
  <Paragraphs>86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2025-08-27T07:33:47Z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