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25" r:id="rId3"/>
    <p:sldId id="326" r:id="rId4"/>
    <p:sldId id="327" r:id="rId5"/>
    <p:sldId id="328" r:id="rId6"/>
    <p:sldId id="334" r:id="rId7"/>
    <p:sldId id="335" r:id="rId8"/>
    <p:sldId id="336" r:id="rId9"/>
    <p:sldId id="337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The natural world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第七课时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Assessment &amp; Further study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government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plastic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supermarkets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079776" y="2852936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types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12312" y="4201924"/>
            <a:ext cx="1319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reduced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community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habits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trouble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puddles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85.jpg" descr="id:214749531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184232" y="2276872"/>
            <a:ext cx="2581910" cy="14554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67608" y="1340768"/>
            <a:ext cx="20361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communities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48665" y="2670902"/>
            <a:ext cx="1200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trouble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02015" y="3933056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formed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使句意完整、通顺。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_______fresh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habitat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_______deal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_______planting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garden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19647" y="2007694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511824" y="3290693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15680" y="4561964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80376" y="4544953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_______environmental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_______reducing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reusing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ideas_______others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community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79976" y="13407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on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488365" y="25649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68645" y="3933056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三、阅读还原。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migrate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migrate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616280" y="2924944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12446" y="547781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remain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adapt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适应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thicker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Squirrels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Beavers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sticks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51784" y="198884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400256" y="393305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hibernation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冬眠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hungry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April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northern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countries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70638" y="202283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behaviours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bodies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alone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amazing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330</Words>
  <Application>Microsoft Office PowerPoint</Application>
  <PresentationFormat>宽屏</PresentationFormat>
  <Paragraphs>47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NEU-BZ-S92</vt:lpstr>
      <vt:lpstr>方正兰亭中黑简体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2025-08-27T07:04:43Z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