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7" r:id="rId4"/>
    <p:sldId id="328" r:id="rId5"/>
    <p:sldId id="329" r:id="rId6"/>
    <p:sldId id="326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25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1620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015467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08594" y="3079891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65178" y="3726149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least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9696" y="4345940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wonderful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93459" y="5005489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mine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83832" y="5589240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在每个空白处填上一个恰当的句子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16610"/>
            <a:ext cx="11521280" cy="249299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 smtClean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4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22.jpg" descr="id:21474925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2384" y="3419341"/>
            <a:ext cx="2186940" cy="12947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03712" y="3116610"/>
            <a:ext cx="3841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you going to do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467429"/>
            <a:ext cx="4645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Which/What club will you join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baseball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baseball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9496" y="1916832"/>
            <a:ext cx="3441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 like swimming better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83432" y="3861048"/>
            <a:ext cx="3273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What/How about you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5805264"/>
            <a:ext cx="1351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punished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528" y="1988840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82200" y="2629862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41078" y="3270885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27448" y="4561964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313556" y="5193953"/>
            <a:ext cx="504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权利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punish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惩罚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stricter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unhappy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1770867"/>
            <a:ext cx="11521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fewer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fewest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来比较事物的数量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492198"/>
              </p:ext>
            </p:extLst>
          </p:nvPr>
        </p:nvGraphicFramePr>
        <p:xfrm>
          <a:off x="479376" y="2509531"/>
          <a:ext cx="11377265" cy="3883152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184404122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224353194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403237700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626525714"/>
                    </a:ext>
                  </a:extLst>
                </a:gridCol>
                <a:gridCol w="4752529">
                  <a:extLst>
                    <a:ext uri="{9D8B030D-6E8A-4147-A177-3AD203B41FA5}">
                      <a16:colId xmlns:a16="http://schemas.microsoft.com/office/drawing/2014/main" val="2920268020"/>
                    </a:ext>
                  </a:extLst>
                </a:gridCol>
              </a:tblGrid>
              <a:tr h="4236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修饰名词的种类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420825"/>
                  </a:ext>
                </a:extLst>
              </a:tr>
              <a:tr h="423606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fewer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更少的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修饰可数名词复数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我拥有的书比你的少。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959173"/>
                  </a:ext>
                </a:extLst>
              </a:tr>
              <a:tr h="635409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fewest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最少的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修饰可数名词复数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fewest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在这三个学生当中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汤姆拥有最少的苹果。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7375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261665"/>
              </p:ext>
            </p:extLst>
          </p:nvPr>
        </p:nvGraphicFramePr>
        <p:xfrm>
          <a:off x="479376" y="1340768"/>
          <a:ext cx="11377265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080120">
                  <a:extLst>
                    <a:ext uri="{9D8B030D-6E8A-4147-A177-3AD203B41FA5}">
                      <a16:colId xmlns:a16="http://schemas.microsoft.com/office/drawing/2014/main" val="184404122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224353194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403237700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1626525714"/>
                    </a:ext>
                  </a:extLst>
                </a:gridCol>
                <a:gridCol w="4752529">
                  <a:extLst>
                    <a:ext uri="{9D8B030D-6E8A-4147-A177-3AD203B41FA5}">
                      <a16:colId xmlns:a16="http://schemas.microsoft.com/office/drawing/2014/main" val="2920268020"/>
                    </a:ext>
                  </a:extLst>
                </a:gridCol>
              </a:tblGrid>
              <a:tr h="4236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更少的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修饰不可数名词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我的钱比你的更少。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993611"/>
                  </a:ext>
                </a:extLst>
              </a:tr>
              <a:tr h="4236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least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最少的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修饰不可数名词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milk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在所有人里面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他有最少的牛奶。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9651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415020"/>
              </p:ext>
            </p:extLst>
          </p:nvPr>
        </p:nvGraphicFramePr>
        <p:xfrm>
          <a:off x="335360" y="1340768"/>
          <a:ext cx="11521279" cy="4437888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92909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858578275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90206893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671737299"/>
                    </a:ext>
                  </a:extLst>
                </a:gridCol>
                <a:gridCol w="5832647">
                  <a:extLst>
                    <a:ext uri="{9D8B030D-6E8A-4147-A177-3AD203B41FA5}">
                      <a16:colId xmlns:a16="http://schemas.microsoft.com/office/drawing/2014/main" val="4121207639"/>
                    </a:ext>
                  </a:extLst>
                </a:gridCol>
              </a:tblGrid>
              <a:tr h="133549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更多的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修饰可数名词复数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和不可数名词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比较级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她的朋友比我的更多。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他比我更有钱。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199680"/>
                  </a:ext>
                </a:extLst>
              </a:tr>
              <a:tr h="197687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最多的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修饰可数名词复数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和不可数名词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最高级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books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b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在我们当中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他有最多的书。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always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在班上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他总是吃最多的食物。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21584" marR="215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727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6451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…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… 的用法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008.jpg" descr="id:21474925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1" y="2032000"/>
            <a:ext cx="11521280" cy="2144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单词可重复使用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051355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65457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_______points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75005" y="3760759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15680" y="5013176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fewest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骆驼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recommended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_______apples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_______housework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0192" y="1340768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less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11624" y="2636912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fewer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9776" y="4561964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most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88088" y="5209044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二、按要求完成句子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一空一词。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_______Lily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_______Paul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63552" y="2636912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48913" y="2636912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83632" y="3933056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as/so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57581" y="3918958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9616" y="5171337"/>
            <a:ext cx="322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isn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 as/so interesting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海伦跑得和丽萨一样快。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________________________Lisa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露西唱歌声音不如苏珊响亮。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________________________Susan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03712" y="1997293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 fast as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42857" y="3068960"/>
            <a:ext cx="22958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as/so loudly as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600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方正黑体_GBK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