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326" r:id="rId3"/>
    <p:sldId id="328" r:id="rId4"/>
    <p:sldId id="329" r:id="rId5"/>
    <p:sldId id="330" r:id="rId6"/>
    <p:sldId id="331" r:id="rId7"/>
    <p:sldId id="332" r:id="rId8"/>
    <p:sldId id="333" r:id="rId9"/>
    <p:sldId id="335" r:id="rId10"/>
    <p:sldId id="336" r:id="rId11"/>
    <p:sldId id="337" r:id="rId12"/>
    <p:sldId id="338" r:id="rId13"/>
    <p:sldId id="339" r:id="rId14"/>
    <p:sldId id="342" r:id="rId15"/>
    <p:sldId id="343" r:id="rId16"/>
    <p:sldId id="355" r:id="rId17"/>
    <p:sldId id="356" r:id="rId18"/>
    <p:sldId id="357" r:id="rId19"/>
    <p:sldId id="358" r:id="rId20"/>
    <p:sldId id="359" r:id="rId21"/>
    <p:sldId id="360" r:id="rId22"/>
    <p:sldId id="361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Safe and sound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单元主题阅读任务群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38609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二、阅读还原。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tornadoes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Oklahoma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Kansas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Nebraska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Iowa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Dakota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tornado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Tornado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warnings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basement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basement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bathroom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87466" y="2905780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30286" y="446120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tornado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Tiffany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Taylor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Texas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tornado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7568" y="134076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69030" y="521003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troubled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tornadoes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unexpected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72064" y="328498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damage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prepared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Tornado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Alley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三、完形填空。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Debbie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unusual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sirens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警笛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sirens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Debbie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Debbie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policemen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policemen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thieves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policeman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Debbie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thieves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side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running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1254125"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740400" algn="l"/>
                <a:tab pos="842803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jumping	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740400" algn="l"/>
                <a:tab pos="842803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farther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1254125"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740400" algn="l"/>
                <a:tab pos="842803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smaller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2" y="1239235"/>
            <a:ext cx="74374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53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311349"/>
            <a:ext cx="11521280" cy="499797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3770313" algn="l"/>
                <a:tab pos="618331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3770313" algn="l"/>
                <a:tab pos="618331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3770313" algn="l"/>
                <a:tab pos="618331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3770313" algn="l"/>
                <a:tab pos="618331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stopped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3770313" algn="l"/>
                <a:tab pos="618331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3770313" algn="l"/>
                <a:tab pos="618331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3770313" algn="l"/>
                <a:tab pos="618331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3770313" algn="l"/>
                <a:tab pos="618331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3770313" algn="l"/>
                <a:tab pos="618331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2" y="1291342"/>
            <a:ext cx="959768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60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20766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bomb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946348"/>
            <a:ext cx="11521280" cy="121084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Taiwan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1999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survived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91944" y="4671990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11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thunder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screamed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bricks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07568" y="2636912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loud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672064" y="3298386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bombs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31704" y="3933056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shake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04112" y="4574809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run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485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一、阅读理解。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雪崩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rocks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typically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slopes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degrees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amount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weaker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metres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100.jpg" descr="id:214749586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699000" y="4581128"/>
            <a:ext cx="2794000" cy="190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3480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trapped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bricks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9416" y="1825660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silent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855640" y="2341295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9070" y="2864515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heart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18259" y="4437780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slowly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39621" y="6093607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saved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261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19167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503672"/>
            <a:ext cx="11521280" cy="38130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fire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useful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meals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accidents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serious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lots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hurt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fires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knowing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happens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routes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to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35360" y="3140968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063552" y="515719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9696" y="5785899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422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quickly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run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stairs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楼梯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smoke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fact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fires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smoke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nothing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leave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behind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money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anything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advice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87688" y="2636912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120336" y="3284984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than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0" y="4509120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After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706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triggered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引起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percent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triggered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Northern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Hemisphere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北半球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amount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Himalayas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306545"/>
            <a:ext cx="11521280" cy="53628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European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Austria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Switzerland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Italy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</a:p>
          <a:p>
            <a:pPr indent="711200" algn="just">
              <a:lnSpc>
                <a:spcPct val="12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rocks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埋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villages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ourselves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tools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beacon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信标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shovel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铲子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310188" algn="l"/>
                <a:tab pos="8342313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slopes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310188" algn="l"/>
                <a:tab pos="83423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海面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山村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平地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斜坡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310188" algn="l"/>
                <a:tab pos="8342313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310188" algn="l"/>
                <a:tab pos="8342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310188" algn="l"/>
                <a:tab pos="8342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310188" algn="l"/>
                <a:tab pos="8342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865438" algn="l"/>
                <a:tab pos="5310188" algn="l"/>
                <a:tab pos="8342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0177" y="13407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862095" y="1340768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词义猜测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2382441" y="204168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56040" y="332327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960688" algn="l"/>
                <a:tab pos="5919788" algn="l"/>
                <a:tab pos="8342313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新中考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北魏楷书简体"/>
                <a:cs typeface="Times New Roman" panose="02020603050405020304" pitchFamily="18" charset="0"/>
              </a:rPr>
              <a:t> 细节多选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960688" algn="l"/>
                <a:tab pos="5919788" algn="l"/>
                <a:tab pos="83423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960688" algn="l"/>
                <a:tab pos="5919788" algn="l"/>
                <a:tab pos="83423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960688" algn="l"/>
                <a:tab pos="5919788" algn="l"/>
                <a:tab pos="83423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960688" algn="l"/>
                <a:tab pos="5919788" algn="l"/>
                <a:tab pos="83423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960688" algn="l"/>
                <a:tab pos="5919788" algn="l"/>
                <a:tab pos="83423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.①②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.②③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.③④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.①④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9696" y="204168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beacon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9856" y="139361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European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Southern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Hemisphere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00456" y="139361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1233</Words>
  <Application>Microsoft Office PowerPoint</Application>
  <PresentationFormat>宽屏</PresentationFormat>
  <Paragraphs>123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NEU-BZ-S92</vt:lpstr>
      <vt:lpstr>等线</vt:lpstr>
      <vt:lpstr>方正北魏楷书简体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2025-08-27T08:02:57Z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