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f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Wild animals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第六课时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Integration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Chipmunks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花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栗</a:t>
            </a:r>
            <a:endParaRPr lang="en-US" altLang="zh-CN" sz="2800" dirty="0" smtClean="0">
              <a:solidFill>
                <a:srgbClr val="000000"/>
              </a:solidFill>
              <a:latin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鼠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curled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蜷缩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beds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grass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wake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waking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desert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frogs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underground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months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c059.jpg" descr="id:214749427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976320" y="1988840"/>
            <a:ext cx="2625725" cy="1923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9145016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monkeys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leafy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monkeys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insects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climb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climbs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rested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c060.jpg" descr="id:214749427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624392" y="1277104"/>
            <a:ext cx="2094359" cy="2552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8513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blow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bubbles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otters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Monkeys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Desert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frogs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Parrotfish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92144" y="1287454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777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chipmunks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never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curled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ball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wake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92344" y="1275879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777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paragraph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mainly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monkeys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safely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above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reason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climb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flowers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24192" y="1268760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3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348373"/>
            <a:ext cx="11521280" cy="123880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497263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What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structure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Paragraph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11424" y="2860541"/>
            <a:ext cx="8835414" cy="2512675"/>
            <a:chOff x="911424" y="2060848"/>
            <a:chExt cx="8835414" cy="2512675"/>
          </a:xfrm>
        </p:grpSpPr>
        <p:pic>
          <p:nvPicPr>
            <p:cNvPr id="3" name="a023a.jpg" descr="id:2147494291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2060848"/>
              <a:ext cx="1447800" cy="1601470"/>
            </a:xfrm>
            <a:prstGeom prst="rect">
              <a:avLst/>
            </a:prstGeom>
          </p:spPr>
        </p:pic>
        <p:pic>
          <p:nvPicPr>
            <p:cNvPr id="4" name="a023b.jpg" descr="id:2147494298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3287688" y="2060848"/>
              <a:ext cx="1536065" cy="1835785"/>
            </a:xfrm>
            <a:prstGeom prst="rect">
              <a:avLst/>
            </a:prstGeom>
          </p:spPr>
        </p:pic>
        <p:pic>
          <p:nvPicPr>
            <p:cNvPr id="5" name="a023c.jpg" descr="id:2147494305;FounderCES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5787360" y="2060848"/>
              <a:ext cx="1484630" cy="1989455"/>
            </a:xfrm>
            <a:prstGeom prst="rect">
              <a:avLst/>
            </a:prstGeom>
          </p:spPr>
        </p:pic>
        <p:pic>
          <p:nvPicPr>
            <p:cNvPr id="7" name="a023d.jpg" descr="id:2147494312;FounderCES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8328248" y="2060848"/>
              <a:ext cx="1418590" cy="1945640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1413148" y="4050303"/>
              <a:ext cx="807407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A                         B                         C                           D</a:t>
              </a:r>
              <a:endParaRPr lang="zh-CN" altLang="en-US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95400" y="1348373"/>
            <a:ext cx="2982607" cy="537927"/>
            <a:chOff x="990055" y="1247380"/>
            <a:chExt cx="2982607" cy="53792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文章结构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279647" y="1377560"/>
            <a:ext cx="5597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2242010" y="1983628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76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777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497263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move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360" y="1412776"/>
            <a:ext cx="470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832218" y="1380640"/>
            <a:ext cx="2982607" cy="537927"/>
            <a:chOff x="990055" y="1247380"/>
            <a:chExt cx="2982607" cy="53792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新中考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文章标题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8904312" y="1294942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16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924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 panose="02000000000000000000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797717"/>
            <a:ext cx="11521280" cy="5924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melt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disaster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certain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440811"/>
            <a:ext cx="11521280" cy="188513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_______reason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Jack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sorry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_______your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accident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c056.jpg" descr="id:214749422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0679350" y="3933056"/>
            <a:ext cx="1177290" cy="25158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255600" y="3429000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melts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45400" y="4086814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certain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50080" y="4732850"/>
            <a:ext cx="12257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dropped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93899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316288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Obesity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肥胖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increase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disease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疾病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_______has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killed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several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thousand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monkeys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3352" y="1393612"/>
            <a:ext cx="470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665121" y="1378905"/>
            <a:ext cx="2982607" cy="537927"/>
            <a:chOff x="990055" y="1247380"/>
            <a:chExt cx="2982607" cy="53792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体重管理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8328248" y="1270501"/>
            <a:ext cx="7200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risk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51584" y="2564904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disaster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 panose="02000000000000000000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Japanese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dishes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India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dishes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Neither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prefer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dishes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serious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laws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340677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Nothing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achieve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dream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7408" y="4581128"/>
            <a:ext cx="470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695400" y="4547257"/>
            <a:ext cx="2982607" cy="537927"/>
            <a:chOff x="990055" y="1247380"/>
            <a:chExt cx="2982607" cy="53792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思维品质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5663952" y="1916832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Indian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18595" y="3201622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illness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37423" y="3829685"/>
            <a:ext cx="1381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pollution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40386" y="4437112"/>
            <a:ext cx="15079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achieving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09178" y="5085184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helping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924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 panose="02000000000000000000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972434"/>
            <a:ext cx="11521280" cy="5924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thousands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risk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action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695626"/>
            <a:ext cx="11521280" cy="25314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expressions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dog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homeless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dog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dog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tourists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Laojun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scenery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04112" y="2676108"/>
            <a:ext cx="1872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for example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7484" y="4006805"/>
            <a:ext cx="19041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Thousands of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40677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___________to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pollution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Kids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_______of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tired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poorly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Kate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checked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grandfather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serious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illness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8623" y="1340768"/>
            <a:ext cx="470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695400" y="1306897"/>
            <a:ext cx="2982607" cy="537927"/>
            <a:chOff x="990055" y="1247380"/>
            <a:chExt cx="2982607" cy="53792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环保意识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5447928" y="1277850"/>
            <a:ext cx="16561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take action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16080" y="2583574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at risk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18316" y="3824280"/>
            <a:ext cx="18618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make sure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68971" y="4437112"/>
            <a:ext cx="13579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live up to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7045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四、根据语境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 panose="02000000000000000000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在空白处填入一个恰当的单词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 panose="02000000000000000000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使句意完整、通顺。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Polar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biggest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eaters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____land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Internet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___easier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communicate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______food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bones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teeth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c057.jpg" descr="id:214749424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0200457" y="1844824"/>
            <a:ext cx="1480352" cy="14803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1875093"/>
            <a:ext cx="504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on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5640" y="2559994"/>
            <a:ext cx="576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67080" y="3194607"/>
            <a:ext cx="448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13106" y="4490971"/>
            <a:ext cx="6908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for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8104" y="5127578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31777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五、阅读理解。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nothing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quite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asleep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strange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ahead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otters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水獭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beds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Parrotfish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鹦鹉鱼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mouths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bubble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气泡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bubble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c058.jpg" descr="id:214749426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048328" y="1628800"/>
            <a:ext cx="2611120" cy="217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642</Words>
  <Application>Microsoft Office PowerPoint</Application>
  <PresentationFormat>宽屏</PresentationFormat>
  <Paragraphs>109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2025-08-27T07:49:48Z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