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4" r:id="rId8"/>
    <p:sldId id="331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latin typeface="Raavi" panose="020B0502040204020203" pitchFamily="34" charset="0"/>
                <a:cs typeface="Raavi" panose="020B0502040204020203" pitchFamily="34" charset="0"/>
              </a:rPr>
              <a:t>School life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第一课时　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Welcome to the unit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36460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plastic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cheap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524617"/>
            <a:ext cx="8784976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gover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serious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c015.jpg" descr="id:214749234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336360" y="3714804"/>
            <a:ext cx="2304256" cy="24505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39416" y="3611153"/>
            <a:ext cx="2982607" cy="537927"/>
            <a:chOff x="990055" y="1247380"/>
            <a:chExt cx="2982607" cy="53792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环保活动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287688" y="4250096"/>
            <a:ext cx="1997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environment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67408" y="5517232"/>
            <a:ext cx="1140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Plastic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_______happy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_______flights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travelling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borrow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59496" y="1321604"/>
            <a:ext cx="1000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really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583832" y="1916832"/>
            <a:ext cx="10198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cheap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13913" y="3284984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build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earliest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cheap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classmates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59496" y="1988840"/>
            <a:ext cx="13596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children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618808" y="2636912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unusual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57929" y="3861048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rainy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19536" y="4561964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used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503712" y="5178774"/>
            <a:ext cx="9909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get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916832"/>
            <a:ext cx="11521280" cy="129266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144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chance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3171690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fruits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09137" y="5157192"/>
            <a:ext cx="2982607" cy="537927"/>
            <a:chOff x="990055" y="1247380"/>
            <a:chExt cx="2982607" cy="53792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健康饮食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447928" y="3213778"/>
            <a:ext cx="20265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train stations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567608" y="4489956"/>
            <a:ext cx="19944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has a chance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048328" y="5085184"/>
            <a:ext cx="1741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 good for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203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unusual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Bangladesh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孟加拉国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79576" y="1321604"/>
            <a:ext cx="2218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far away from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528048" y="2636912"/>
            <a:ext cx="2637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around the world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四、补全对话。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根据下面的对话情景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在每个空白处填上一个适当的句子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使对话的意思连贯、完整。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violin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 smtClean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pic>
        <p:nvPicPr>
          <p:cNvPr id="4" name="c016.jpg" descr="id:214749237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696400" y="3501008"/>
            <a:ext cx="1864995" cy="239903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43672" y="4149080"/>
            <a:ext cx="3841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 are you going to do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5439129"/>
            <a:ext cx="3273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What/How about you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99797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Wednesday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violinist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violin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15480" y="1772816"/>
            <a:ext cx="4349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Do you want to be a violinist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67608" y="2800092"/>
            <a:ext cx="73448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When did your father start playing the violin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1784" y="4005064"/>
            <a:ext cx="4897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Does your father often teach you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278</Words>
  <Application>Microsoft Office PowerPoint</Application>
  <PresentationFormat>宽屏</PresentationFormat>
  <Paragraphs>61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2025-08-27T08:07:47Z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