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34" r:id="rId5"/>
    <p:sldId id="335" r:id="rId6"/>
    <p:sldId id="336" r:id="rId7"/>
    <p:sldId id="337" r:id="rId8"/>
    <p:sldId id="338" r:id="rId9"/>
    <p:sldId id="339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Friendship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第五课时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Word power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924944"/>
            <a:ext cx="1418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hopeless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314294" y="3591227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useful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883372" y="4221088"/>
            <a:ext cx="11835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worried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balloons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everywhere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09.jpg" descr="id:214749210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809778" y="3284984"/>
            <a:ext cx="2026285" cy="24942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1346661"/>
            <a:ext cx="1119217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advice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55640" y="1951557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cloudy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919073" y="2636912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colourful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第一节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360" y="4183650"/>
            <a:ext cx="11521280" cy="7386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badminton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balloon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similar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similar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Linda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Italy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27570" y="1389626"/>
            <a:ext cx="15555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different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88088" y="3242477"/>
            <a:ext cx="15584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travelling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442519" y="3878063"/>
            <a:ext cx="1330977" cy="633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stayed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968208" y="4578792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balloon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1744" y="1988840"/>
            <a:ext cx="1181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shorter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88288" y="2661382"/>
            <a:ext cx="17187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badminton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453328" y="3254052"/>
            <a:ext cx="1200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helpful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-17843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______me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9416" y="1412776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tell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40416" y="1398975"/>
            <a:ext cx="1000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better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871864" y="2636912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kinds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第二节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Julia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deskmate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Julia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subject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difficulties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48528" y="2674195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but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6000" y="3249861"/>
            <a:ext cx="16177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an/my/the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67808" y="5203492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737304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提高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Although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虽然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7528" y="1412776"/>
            <a:ext cx="8868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064552" y="2022946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232</Words>
  <Application>Microsoft Office PowerPoint</Application>
  <PresentationFormat>宽屏</PresentationFormat>
  <Paragraphs>43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NEU-BZ-S92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2025-08-27T07:52:46Z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