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  <p:sldId id="337" r:id="rId10"/>
    <p:sldId id="338" r:id="rId11"/>
    <p:sldId id="339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Hands-on fun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005513" algn="l"/>
                <a:tab pos="79851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radio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telephone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005513" algn="l"/>
                <a:tab pos="79851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005513" algn="l"/>
                <a:tab pos="79851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helpless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005513" algn="l"/>
                <a:tab pos="79851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advises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005513" algn="l"/>
                <a:tab pos="79851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005513" algn="l"/>
                <a:tab pos="79851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005513" algn="l"/>
                <a:tab pos="79851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11035" y="200568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29469" y="266701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29469" y="332791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29469" y="397976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629469" y="462256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629469" y="517482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6962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六、语篇填空。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Suzy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Suzy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Suzy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roses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Suzy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scissors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Suzy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00456" y="2420888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about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0634228" y="3068960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When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5843687" y="4797152"/>
            <a:ext cx="5587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5672005" y="5320372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767408" y="5914070"/>
            <a:ext cx="1317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because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08179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almost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everywhere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11495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043.jpg" descr="id:214749351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939909" y="3438104"/>
            <a:ext cx="1438667" cy="14341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43472" y="3501008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took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4727848" y="4044928"/>
            <a:ext cx="18582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everywhere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2855640" y="4725144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can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2255600" y="5341660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surprised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415480" y="5913750"/>
            <a:ext cx="1140056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almost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用括号内所给单词的正确形式填空。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9615" y="1959354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surprised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672064" y="2564904"/>
            <a:ext cx="15776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enjoyable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385379" y="3267608"/>
            <a:ext cx="5629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hit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5253086" y="3861048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listening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1395673" y="4508828"/>
            <a:ext cx="1737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impossible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3143760" y="5037493"/>
            <a:ext cx="112242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boring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0035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41379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kitchen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fruits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apples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twelve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9576" y="2563445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looking forward to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7464152" y="3284984"/>
            <a:ext cx="1518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a mess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346800" y="3870902"/>
            <a:ext cx="17988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all kinds of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7248128" y="4580432"/>
            <a:ext cx="13901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fall over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9120336" y="5013176"/>
            <a:ext cx="1609736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by herself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Andrew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_______online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06928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crazy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_______basketball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_______swimming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042.jpg" descr="id:21474935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609082" y="3356992"/>
            <a:ext cx="2244249" cy="24482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20136" y="1966514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5663952" y="26156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up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4655840" y="3126159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3143672" y="3798483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about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3374797" y="4424024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5824130" y="4926455"/>
            <a:ext cx="60465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for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五、完形填空。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British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kitchen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channel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频道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satellite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卫星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channel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Britain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Englishman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230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5400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95400" y="204469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95400" y="268026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95400" y="325062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95400" y="398396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695400" y="454527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695400" y="521523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695400" y="586708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470</Words>
  <Application>Microsoft Office PowerPoint</Application>
  <PresentationFormat>宽屏</PresentationFormat>
  <Paragraphs>99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2025-08-27T08:52:48Z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