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injuries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04512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search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2544" y="13936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方法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思想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足迹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道路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79099" y="1352357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词义猜测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403938" y="20297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88554" y="1340768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事件排序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167519" y="200769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99030" y="13939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364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nearby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11521280" cy="56451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_______broke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4098303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soldier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c097.jpg" descr="id:214749571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696400" y="3522627"/>
            <a:ext cx="1916430" cy="19018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55640" y="3525571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fire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24886" y="4130226"/>
            <a:ext cx="782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sign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843637" y="5476173"/>
            <a:ext cx="1162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23303" y="1359312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waves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11369" y="1916832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nearby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doctor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bleed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89977" y="1916832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press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83832" y="3236831"/>
            <a:ext cx="1350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avoid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35960" y="3861048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bleeding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38731" y="4561964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warned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38004" y="5136520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reported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23527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pursuit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05068" y="1268760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including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63769" y="2420888"/>
            <a:ext cx="1907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reading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2978098"/>
            <a:ext cx="1598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practising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91944" y="4201924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dead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456" y="535405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5322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56538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5440" y="2484989"/>
            <a:ext cx="17892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Millions of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23329" y="3174740"/>
            <a:ext cx="1053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 far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07968" y="3789040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put out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40016" y="5013176"/>
            <a:ext cx="2903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 soon as possible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79110" y="5551802"/>
            <a:ext cx="239681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stay away from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8568952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滑雪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98.jpg" descr="id:214749572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408368" y="3149128"/>
            <a:ext cx="2399030" cy="198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953544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tracks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592</Words>
  <Application>Microsoft Office PowerPoint</Application>
  <PresentationFormat>宽屏</PresentationFormat>
  <Paragraphs>92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2025-08-27T07:48:19Z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