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4" r:id="rId8"/>
    <p:sldId id="335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124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Seasons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to the unit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55313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foggy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505763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football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16080" y="3645024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outside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381082" y="4221088"/>
            <a:ext cx="11404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foggy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2926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66.jpg" descr="id:21474945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696400" y="1340768"/>
            <a:ext cx="2026285" cy="2377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59794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snowmen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umbrella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32499" y="1424646"/>
            <a:ext cx="759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best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31705" y="2708920"/>
            <a:ext cx="10081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snowy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15420" y="4005284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sunny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Drivers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河南人文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Luoyang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Longmen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Grottoes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3261953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交通安全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35359" y="326195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81773" y="2034524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windy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056440" y="3300084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rainy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315913" y="5229200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pleasant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667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picnic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 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hometown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________town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8980" y="1419562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go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33019" y="2050449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colourful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09946" y="2664060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fishing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67808" y="3313765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beautiful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242304" y="3313765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beauty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Zhengzhou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67.jpg" descr="id:214749452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706310" y="1556792"/>
            <a:ext cx="1177290" cy="25158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412776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cloudy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70685" y="2074513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seasons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37348" y="2700155"/>
            <a:ext cx="1428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makes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三、补全对话。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203712"/>
            <a:ext cx="5472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How many seasons are there in a year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5563281"/>
            <a:ext cx="1944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are they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7448" y="1412776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Which season do you like best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27448" y="2509883"/>
            <a:ext cx="9073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What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s the weather like/How is the weather(in spring)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27448" y="3933056"/>
            <a:ext cx="489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do you do in spring/this season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209</Words>
  <Application>Microsoft Office PowerPoint</Application>
  <PresentationFormat>宽屏</PresentationFormat>
  <Paragraphs>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NEU-BZ-S92</vt:lpstr>
      <vt:lpstr>等线</vt:lpstr>
      <vt:lpstr>方正楷体_GBK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2025-08-27T08:10:39Z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