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2"/>
    <p:sldId id="325" r:id="rId3"/>
    <p:sldId id="326" r:id="rId4"/>
    <p:sldId id="334" r:id="rId5"/>
    <p:sldId id="335" r:id="rId6"/>
    <p:sldId id="336" r:id="rId7"/>
    <p:sldId id="337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04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94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Hands-on fun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第七课时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Assessment &amp; Further study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77047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finger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button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onto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383214"/>
            <a:ext cx="9865096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jumped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knocked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protect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c046.jpg" descr="id:214749373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200456" y="3460450"/>
            <a:ext cx="1651203" cy="169674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359" y="5284365"/>
            <a:ext cx="1151629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bookmark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_______glued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decoration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pianist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_______danced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piano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butterflies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6938" y="3438049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onto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175840" y="4047211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gloves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655840" y="5379626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button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736071" y="5865853"/>
            <a:ext cx="11817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fingers</a:t>
            </a:r>
            <a:endParaRPr lang="zh-CN" altLang="zh-CN" sz="1200" dirty="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65358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用括号中所给单词的适当形式填空。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地方特色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surprise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peonies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Luoyang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Festival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umbrella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stairs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Festival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b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lanterns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408" y="4763281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传统节日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087888" y="1772816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surprised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27023" y="2996952"/>
            <a:ext cx="1737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impossible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64999" y="3549359"/>
            <a:ext cx="942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bring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008539" y="4149080"/>
            <a:ext cx="1659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dangerous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432543" y="4735536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colourful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三、阅读还原。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drunk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autumn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street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bubble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珍珠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奶茶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招牌奶茶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pic>
        <p:nvPicPr>
          <p:cNvPr id="4" name="a015.jpg" descr="id:2147493754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072290" y="3005642"/>
            <a:ext cx="1784350" cy="17919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91944" y="4143856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15498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popular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black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7448" y="256490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340768"/>
            <a:ext cx="11521280" cy="519757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boil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black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until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brown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melt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溶解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mix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sugar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adjust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调整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cooled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fridge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else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delicious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shared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20536" y="126876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00456" y="357301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40216" y="422108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167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drink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NEU-BZ-S92" panose="02010600010101010101" pitchFamily="2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light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brown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means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happiness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sense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add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choices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depending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tastes</a:t>
            </a:r>
            <a:r>
              <a:rPr lang="en-US" altLang="zh-CN" sz="2800" i="1">
                <a:solidFill>
                  <a:srgbClr val="000000"/>
                </a:solidFill>
                <a:latin typeface="NEU-BZ-S92" panose="0201060001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390</Words>
  <Application>Microsoft Office PowerPoint</Application>
  <PresentationFormat>宽屏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等线</vt:lpstr>
      <vt:lpstr>方正楷体_GBK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2025-08-27T08:25:02Z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