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36738" y="2906090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588160"/>
            <a:ext cx="1035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didn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94164" y="4221088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hurt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29525" y="4869160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excited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1273" y="5447541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exciting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knife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00056" y="1340768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research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69638" y="2617748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damaged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15050" y="3212976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yourself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15514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65964"/>
            <a:ext cx="8568952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099.jpg" descr="id:21474957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52505" y="2906455"/>
            <a:ext cx="2604135" cy="17043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327567" y="2492896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wash away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91544" y="3758625"/>
            <a:ext cx="1816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close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alarm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91944" y="1340768"/>
            <a:ext cx="22781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ran away from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923382" y="1970855"/>
            <a:ext cx="1709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right away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48128" y="2420888"/>
            <a:ext cx="17091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by himself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_______white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_______breathing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00256" y="19888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320136" y="263691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84432" y="328995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75920" y="45619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19659" y="5836522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Crawl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爬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furniture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57301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40" y="48362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emergency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emergency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debris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碎片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3290" y="132160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28470" y="360039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40" y="420192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带子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indoors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346</Words>
  <Application>Microsoft Office PowerPoint</Application>
  <PresentationFormat>宽屏</PresentationFormat>
  <Paragraphs>58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2025-08-27T07:52:27Z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