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63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Safe and sound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第四课时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Grammar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83716"/>
            <a:ext cx="11521280" cy="516962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四、补全对话。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根据下面的对话情景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在每个空白处填上一个适当的句子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使对话的意思连贯、完整。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Smith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</a:t>
            </a:r>
            <a:b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70166" y="2906360"/>
            <a:ext cx="5400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s the matter/What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s wrong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/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392" y="3554612"/>
            <a:ext cx="2424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What happened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03512" y="4725144"/>
            <a:ext cx="32351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 sorry to hear that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1303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Nobody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terrible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19536" y="1268760"/>
            <a:ext cx="25860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Was anyone hurt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631504" y="2436612"/>
            <a:ext cx="300274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When did it happen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7882" y="4509120"/>
            <a:ext cx="58922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OK, I will/You are right/Of course/Sure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056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五、阅读还原。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themselves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killed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bodies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discover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发现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frightened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吓跑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92344" y="2636912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127448" y="393305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12024" y="521003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4138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themselves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rubbing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16480" y="297778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176120" y="576990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语法精讲.jpg" descr="id:21474920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770867"/>
            <a:ext cx="269817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一、过去进行时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a047.jpg" descr="id:214749562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35360" y="2509531"/>
            <a:ext cx="11521280" cy="414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6451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引导时间状语从句的区别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047a.jpg" descr="id:214749562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1" y="2042795"/>
            <a:ext cx="11521280" cy="212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68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84482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从方框中选择恰当的单词完成句子。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可重复使用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语法精练.jpg" descr="id:214749205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14436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415574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027674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arrived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dinner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dancing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9416" y="3140968"/>
            <a:ext cx="15584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While/As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98301" y="3769876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When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26729" y="4388918"/>
            <a:ext cx="583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791744" y="5031097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while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already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crying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rushed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classroom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9416" y="1340768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When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11424" y="1980173"/>
            <a:ext cx="15584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While/As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4452" y="2617748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When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1303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二、按要求完成下列句子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每空一词。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改为一般疑问句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Maria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washing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对画线部分提问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_______Maria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392" y="2652056"/>
            <a:ext cx="7923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Was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772880" y="2564904"/>
            <a:ext cx="1378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sleeping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1658" y="4509120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30369" y="4561964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was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51784" y="4509120"/>
            <a:ext cx="1002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doing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dinner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doorbell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合并为一句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______________dinner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doorbell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登山者们正在尽最大努力登顶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这时开始下大雪了。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汉译英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climbers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heavily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昨天这个时候学生们正在谈论机器人。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汉译英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23592" y="1916832"/>
            <a:ext cx="2207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was preparing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951984" y="1988840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when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70911" y="3228399"/>
            <a:ext cx="3243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were trying their best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58517" y="5138028"/>
            <a:ext cx="28536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were talking about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132856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时精练.jpg" descr="id:21474956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742456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28256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argument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sighed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叹气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achieve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themselves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16798" y="3429000"/>
            <a:ext cx="1239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heavily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11624" y="4777988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hard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032104" y="5426060"/>
            <a:ext cx="761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9937104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traffic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focused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020.jpg" descr="id:214749564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560496" y="1556792"/>
            <a:ext cx="1264920" cy="17259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567608" y="1295182"/>
            <a:ext cx="12795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guesses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83260" y="2636912"/>
            <a:ext cx="880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clear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488</Words>
  <Application>Microsoft Office PowerPoint</Application>
  <PresentationFormat>宽屏</PresentationFormat>
  <Paragraphs>89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NEU-BZ-S92</vt:lpstr>
      <vt:lpstr>方正兰亭中黑简体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2025-08-27T07:39:53Z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