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5" r:id="rId10"/>
    <p:sldId id="336" r:id="rId11"/>
    <p:sldId id="337" r:id="rId12"/>
    <p:sldId id="338" r:id="rId13"/>
    <p:sldId id="339" r:id="rId14"/>
    <p:sldId id="342" r:id="rId15"/>
    <p:sldId id="343" r:id="rId16"/>
    <p:sldId id="35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80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To be a good learner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单元主题阅读任务群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3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Mandarin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普通话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website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Mandarin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topics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Daisy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website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支持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received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praising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赞扬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Gordon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Brown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从前的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British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首相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099175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	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099175" algn="l"/>
                <a:tab pos="860742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099175" algn="l"/>
                <a:tab pos="860742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099175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099175" algn="l"/>
                <a:tab pos="86074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099175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099175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099175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23392" y="267120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23392" y="342264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23392" y="455432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23392" y="526049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623392" y="587613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329433"/>
            <a:ext cx="11521280" cy="518648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impossible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magazine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website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beaten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590925" algn="l"/>
                <a:tab pos="6183313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5400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95400" y="205557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95400" y="258972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95400" y="30695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695400" y="376667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695400" y="435515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695400" y="493457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695400" y="549589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695400" y="611152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1944" y="3284984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7176120" y="3933056"/>
            <a:ext cx="1317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because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59896" y="1916832"/>
            <a:ext cx="27574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Although/Though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0056440" y="2564904"/>
            <a:ext cx="1680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in/through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4439816" y="4454599"/>
            <a:ext cx="423514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一、阅读理解。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38.jpg" descr="id:21474933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01050" y="1412776"/>
            <a:ext cx="2581910" cy="179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headlines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上下文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vocabulary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headlines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8248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0128448" y="32849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dictionary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3512" y="206084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56440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3407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文章标题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10272464" y="141703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Raflan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Britain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website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593</Words>
  <Application>Microsoft Office PowerPoint</Application>
  <PresentationFormat>宽屏</PresentationFormat>
  <Paragraphs>94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NEU-BZ-S92</vt:lpstr>
      <vt:lpstr>等线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2025-08-27T09:41:16Z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