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4" r:id="rId8"/>
    <p:sldId id="335" r:id="rId9"/>
    <p:sldId id="336" r:id="rId10"/>
    <p:sldId id="337" r:id="rId11"/>
    <p:sldId id="338" r:id="rId12"/>
    <p:sldId id="339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586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>
                <a:latin typeface="Raavi" panose="020B0502040204020203" pitchFamily="34" charset="0"/>
                <a:cs typeface="Raavi" panose="020B0502040204020203" pitchFamily="34" charset="0"/>
              </a:rPr>
              <a:t>School life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第三课时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Reading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Ⅱ</a:t>
            </a:r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542088" algn="l"/>
                <a:tab pos="87852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542088" algn="l"/>
                <a:tab pos="87852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studies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542088" algn="l"/>
                <a:tab pos="87852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542088" algn="l"/>
                <a:tab pos="87852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542088" algn="l"/>
                <a:tab pos="87852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542088" algn="l"/>
                <a:tab pos="87852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	C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856038" algn="l"/>
                <a:tab pos="6542088" algn="l"/>
                <a:tab pos="87852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3392" y="1222593"/>
            <a:ext cx="88776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六、语篇填空。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根据语篇要求填空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fifteen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63552" y="5157192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was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83432" y="5805264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38609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Linda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excellent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piano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funniest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Dennis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nervous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dropping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actors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pretty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00256" y="1268760"/>
            <a:ext cx="522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672064" y="2852936"/>
            <a:ext cx="13740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couldn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47528" y="4417948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sang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779899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hands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Japan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junior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rocket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383215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habits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cartoons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characters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44633" y="3501008"/>
            <a:ext cx="3019119" cy="537927"/>
            <a:chOff x="990055" y="1247380"/>
            <a:chExt cx="3019119" cy="53792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89311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健康饮食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717106" y="3419573"/>
            <a:ext cx="13195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develop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744072" y="4705980"/>
            <a:ext cx="1457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Japanese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提供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actively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_______went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disappeared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view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视野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19.jpg" descr="id:214749250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333150" y="2228173"/>
            <a:ext cx="2523490" cy="18942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963420" y="1340768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hands-on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29391" y="2564904"/>
            <a:ext cx="1042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junior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50069" y="3264314"/>
            <a:ext cx="10807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rocket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47528" y="4489956"/>
            <a:ext cx="18966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earthquakes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dirty="0" smtClean="0">
              <a:solidFill>
                <a:srgbClr val="000000"/>
              </a:solidFill>
              <a:latin typeface="NEU-BZ-S9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realized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excite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c020.jpg" descr="id:214749251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192344" y="1349742"/>
            <a:ext cx="2457450" cy="185801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847528" y="1916832"/>
            <a:ext cx="1459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carefully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828604" y="2636912"/>
            <a:ext cx="15392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ourselves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43700" y="3265820"/>
            <a:ext cx="14798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Learning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86745" y="3810532"/>
            <a:ext cx="17972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importance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159896" y="4509120"/>
            <a:ext cx="14285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exciting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12474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700808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opinion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plenty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29887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hobbies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various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多样化的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______________reading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travelling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______________books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92144" y="2392607"/>
            <a:ext cx="1229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such as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2" y="3645024"/>
            <a:ext cx="21788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 his opinion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655840" y="4922004"/>
            <a:ext cx="17988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all kinds of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820148" y="5498068"/>
            <a:ext cx="1470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plenty of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639616" y="6134188"/>
            <a:ext cx="24144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pay attention to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四、根据语境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在空白处填入一个恰当的单词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使句意完整、通顺。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forward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_______meeting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_______another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Nobody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taught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French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_______myself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electricity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电力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71464" y="1988840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367808" y="3272943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72064" y="3933056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24192" y="445627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by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19936" y="5157192"/>
            <a:ext cx="883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from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五、完形填空。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Zhengzhou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Middle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pic>
        <p:nvPicPr>
          <p:cNvPr id="4" name="c021.jpg" descr="id:214749252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384586" y="3474935"/>
            <a:ext cx="2171956" cy="1394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4813926"/>
            <a:ext cx="11521280" cy="121084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classrooms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playground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/>
            </a:r>
            <a:b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</a:br>
            <a:r>
              <a:rPr lang="en-US" altLang="zh-CN" sz="2800" u="sng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ducks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u="sng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proud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b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u="sng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r>
              <a:rPr lang="en-US" altLang="zh-CN" sz="2800" dirty="0" smtClean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457950" algn="l"/>
                <a:tab pos="888047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457950" algn="l"/>
                <a:tab pos="888047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	C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457950" algn="l"/>
                <a:tab pos="888047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457950" algn="l"/>
                <a:tab pos="888047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457950" algn="l"/>
                <a:tab pos="888047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457950" algn="l"/>
                <a:tab pos="888047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playground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shop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457950" algn="l"/>
                <a:tab pos="888047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457950" algn="l"/>
                <a:tab pos="888047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3392" y="1222593"/>
            <a:ext cx="8877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500</Words>
  <Application>Microsoft Office PowerPoint</Application>
  <PresentationFormat>宽屏</PresentationFormat>
  <Paragraphs>107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2025-08-27T08:20:23Z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