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25" r:id="rId3"/>
    <p:sldId id="326" r:id="rId4"/>
    <p:sldId id="334" r:id="rId5"/>
    <p:sldId id="335" r:id="rId6"/>
    <p:sldId id="336" r:id="rId7"/>
    <p:sldId id="337" r:id="rId8"/>
    <p:sldId id="338" r:id="rId9"/>
    <p:sldId id="339" r:id="rId10"/>
    <p:sldId id="340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Safe and sound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Word power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indent="65087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31825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matches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candles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lock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door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someone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knocking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door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keys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43872" y="1321604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pay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704512" y="1988840"/>
            <a:ext cx="1016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71238" y="3284984"/>
            <a:ext cx="2153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because/since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policeman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corner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passport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abroad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postman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deliver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75520" y="2852936"/>
            <a:ext cx="1677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policemen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05747" y="3501008"/>
            <a:ext cx="1380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passport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52840" y="4797152"/>
            <a:ext cx="1399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postmen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airport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39816" y="1268760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airport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35760" y="2623252"/>
            <a:ext cx="840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ache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197150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人群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)?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exits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uneven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不平坦的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90875" y="1988840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where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848528" y="39330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20336" y="4581128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fall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trampled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踩踏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胸部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7408" y="1988840"/>
            <a:ext cx="1180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careful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180625" y="2598894"/>
            <a:ext cx="1019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easily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63752" y="3265820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direction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8568952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049.jpg" descr="id:214749567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52384" y="1556792"/>
            <a:ext cx="1696720" cy="19088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360" y="3717032"/>
            <a:ext cx="11449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pushed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8456" y="1916832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moving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241257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arms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36912" y="4489956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01012" y="1321604"/>
            <a:ext cx="153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ourselves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19167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456537"/>
            <a:ext cx="11521280" cy="38608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indent="650875" algn="ctr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safer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life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50875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50875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35360" y="2996952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400256" y="3597405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96000" y="4705980"/>
            <a:ext cx="6233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401</Words>
  <Application>Microsoft Office PowerPoint</Application>
  <PresentationFormat>宽屏</PresentationFormat>
  <Paragraphs>45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2025-08-27T07:43:16Z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