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  <p:sldId id="338" r:id="rId9"/>
    <p:sldId id="33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Deforestation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nowadays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47728" y="2852936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systems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51984" y="4149080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causing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chemical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issues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thousand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resources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development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59" y="451320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sz="2800" dirty="0"/>
          </a:p>
        </p:txBody>
      </p:sp>
      <p:grpSp>
        <p:nvGrpSpPr>
          <p:cNvPr id="4" name="组合 3"/>
          <p:cNvGrpSpPr/>
          <p:nvPr/>
        </p:nvGrpSpPr>
        <p:grpSpPr>
          <a:xfrm>
            <a:off x="839416" y="4547257"/>
            <a:ext cx="2982607" cy="537927"/>
            <a:chOff x="990055" y="1247380"/>
            <a:chExt cx="2982607" cy="53792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科学技术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6816080" y="1268760"/>
            <a:ext cx="1478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damaged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93330" y="2598894"/>
            <a:ext cx="1459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carefully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16080" y="3241026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nearly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83887" y="5021037"/>
            <a:ext cx="101983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easily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121542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58577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99375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4525377"/>
            <a:ext cx="9073008" cy="221599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沙尘暴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尘土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Qinghai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Heilongjiang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82y.jpg" descr="id:214749521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622254" y="4791722"/>
            <a:ext cx="2234386" cy="158960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31704" y="5210036"/>
            <a:ext cx="1079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places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Beijing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travelled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Shanghai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Jiangsu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72975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Gobi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9936" y="198884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15680" y="3861048"/>
            <a:ext cx="1317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because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632504" y="3861048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higher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62414" y="4554690"/>
            <a:ext cx="7425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52720" y="5157192"/>
            <a:ext cx="1191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hold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1970s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Shelterbelt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三北防护林工程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生态系统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hectares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公顷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72897" y="1321604"/>
            <a:ext cx="1199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against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889417" y="2616922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north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912241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millon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effort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cooperation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国际合作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percent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Mongolia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蒙古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desertification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沙漠化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source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来源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nearby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5760" y="2564904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facing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550805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Yancheng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wetlands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</a:p>
          <a:p>
            <a:pPr indent="80708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Jiangsu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biggest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450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hectares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公顷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endangered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crowned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9456" y="3905022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920536" y="3905022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86232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redcrowned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5963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impossible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future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71464" y="134076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75920" y="2664056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667510" y="2664056"/>
            <a:ext cx="425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422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