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991129"/>
              </p:ext>
            </p:extLst>
          </p:nvPr>
        </p:nvGraphicFramePr>
        <p:xfrm>
          <a:off x="335360" y="1412776"/>
          <a:ext cx="11521280" cy="4754880"/>
        </p:xfrm>
        <a:graphic>
          <a:graphicData uri="http://schemas.openxmlformats.org/drawingml/2006/table">
            <a:tbl>
              <a:tblPr firstRow="1" firstCol="1" bandRow="1"/>
              <a:tblGrid>
                <a:gridCol w="11521280">
                  <a:extLst>
                    <a:ext uri="{9D8B030D-6E8A-4147-A177-3AD203B41FA5}">
                      <a16:colId xmlns:a16="http://schemas.microsoft.com/office/drawing/2014/main" val="21832289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Hailstorms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冰雹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balls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balls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damage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buildings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hailstorm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helmet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头盔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outside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indoors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Checking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weather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forecast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helps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altLang="zh-CN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751770"/>
                  </a:ext>
                </a:extLst>
              </a:tr>
            </a:tbl>
          </a:graphicData>
        </a:graphic>
      </p:graphicFrame>
      <p:pic>
        <p:nvPicPr>
          <p:cNvPr id="5" name="c0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944" y="4293096"/>
            <a:ext cx="2295525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scenery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32104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ruin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5359" y="328498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910020" y="1340768"/>
            <a:ext cx="2982607" cy="537927"/>
            <a:chOff x="990055" y="1247380"/>
            <a:chExt cx="2982607" cy="5379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词义猜测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3780" y="3270277"/>
            <a:ext cx="2982607" cy="537927"/>
            <a:chOff x="990055" y="1247380"/>
            <a:chExt cx="2982607" cy="53792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图片理解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63552" y="4500414"/>
            <a:ext cx="8758455" cy="2074873"/>
            <a:chOff x="2063552" y="4500414"/>
            <a:chExt cx="8758455" cy="2074873"/>
          </a:xfrm>
        </p:grpSpPr>
        <p:grpSp>
          <p:nvGrpSpPr>
            <p:cNvPr id="4" name="组合 3"/>
            <p:cNvGrpSpPr/>
            <p:nvPr/>
          </p:nvGrpSpPr>
          <p:grpSpPr>
            <a:xfrm>
              <a:off x="2063552" y="4500414"/>
              <a:ext cx="8758455" cy="1551653"/>
              <a:chOff x="2172763" y="4500414"/>
              <a:chExt cx="8758455" cy="1551653"/>
            </a:xfrm>
          </p:grpSpPr>
          <p:pic>
            <p:nvPicPr>
              <p:cNvPr id="18" name="c094a.jpg" descr="id:2147495551;FounderCES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72763" y="4500414"/>
                <a:ext cx="1557655" cy="1543050"/>
              </a:xfrm>
              <a:prstGeom prst="rect">
                <a:avLst/>
              </a:prstGeom>
            </p:spPr>
          </p:pic>
          <p:pic>
            <p:nvPicPr>
              <p:cNvPr id="19" name="c094b.jpg" descr="id:2147495558;FounderCES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55840" y="4515019"/>
                <a:ext cx="1536065" cy="1528445"/>
              </a:xfrm>
              <a:prstGeom prst="rect">
                <a:avLst/>
              </a:prstGeom>
            </p:spPr>
          </p:pic>
          <p:pic>
            <p:nvPicPr>
              <p:cNvPr id="20" name="c094c.jpg" descr="id:2147495565;FounderCES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18194" y="4500414"/>
                <a:ext cx="1550670" cy="1528445"/>
              </a:xfrm>
              <a:prstGeom prst="rect">
                <a:avLst/>
              </a:prstGeom>
            </p:spPr>
          </p:pic>
          <p:pic>
            <p:nvPicPr>
              <p:cNvPr id="21" name="c094d.jpg" descr="id:2147495572;FounderCES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95153" y="4530607"/>
                <a:ext cx="1536065" cy="1521460"/>
              </a:xfrm>
              <a:prstGeom prst="rect">
                <a:avLst/>
              </a:prstGeom>
            </p:spPr>
          </p:pic>
        </p:grpSp>
        <p:sp>
          <p:nvSpPr>
            <p:cNvPr id="22" name="矩形 21"/>
            <p:cNvSpPr/>
            <p:nvPr/>
          </p:nvSpPr>
          <p:spPr>
            <a:xfrm>
              <a:off x="2711624" y="6052067"/>
              <a:ext cx="780476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                       B                         C                         D</a:t>
              </a:r>
              <a:endParaRPr lang="zh-CN" altLang="en-US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1913639" y="203655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5092485" y="396960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statements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bridges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helmet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landslide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hailstorms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5904" y="13936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097772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96427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661862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常见的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Railway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08168" y="3717032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thousands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9936" y="437076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88088" y="4982108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67408" y="5661248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shakes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factories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Besides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invented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2144" y="1988840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lose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91544" y="3282369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59696" y="5157192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4724" y="583436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Chinese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seismic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waves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地震波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exactly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7848" y="2564904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847528" y="3861048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happening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98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slight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bomb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brick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02068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1624" y="3428784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slight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68834" y="4772279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nervous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001000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firmly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420888"/>
            <a:ext cx="900100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soldiers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explosion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89.jpg" descr="id:21474955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2384" y="1944421"/>
            <a:ext cx="2289175" cy="26771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90675" y="1365433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bricks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525380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7837" y="5714092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bombs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0718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silence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frequently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5265836"/>
            <a:ext cx="11521280" cy="151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90.jpg" descr="id:21474955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120336" y="1124744"/>
            <a:ext cx="1367790" cy="2926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97668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silent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56558" y="2420888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beating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5640" y="3049796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shook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27448" y="4184913"/>
            <a:ext cx="20393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burned/burnt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59896" y="5223050"/>
            <a:ext cx="1420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shouting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425497" y="5738054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fear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1151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oneself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fear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81678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72264" y="2646029"/>
            <a:ext cx="2414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all directions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61062" y="3935895"/>
            <a:ext cx="1111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fear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7688" y="5157192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running out 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69723" y="1359622"/>
            <a:ext cx="18485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come down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744072" y="2617748"/>
            <a:ext cx="22958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said to himself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1549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8953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Landslides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滑坡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amount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dirt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泥土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rocks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slide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break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block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堵塞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roads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landslides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steep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roots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dirt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place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953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953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en-US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8953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9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5006340" y="3830166"/>
            <a:ext cx="217932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20202"/>
              </p:ext>
            </p:extLst>
          </p:nvPr>
        </p:nvGraphicFramePr>
        <p:xfrm>
          <a:off x="335360" y="1371600"/>
          <a:ext cx="11521280" cy="4145632"/>
        </p:xfrm>
        <a:graphic>
          <a:graphicData uri="http://schemas.openxmlformats.org/drawingml/2006/table">
            <a:tbl>
              <a:tblPr firstRow="1" firstCol="1" bandRow="1"/>
              <a:tblGrid>
                <a:gridCol w="11521280">
                  <a:extLst>
                    <a:ext uri="{9D8B030D-6E8A-4147-A177-3AD203B41FA5}">
                      <a16:colId xmlns:a16="http://schemas.microsoft.com/office/drawing/2014/main" val="2380296086"/>
                    </a:ext>
                  </a:extLst>
                </a:gridCol>
              </a:tblGrid>
              <a:tr h="41456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Floods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occur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发生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much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covers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ruin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crops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houses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build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walls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floods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drains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排水沟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high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gets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 smtClean="0">
                        <a:solidFill>
                          <a:srgbClr val="000000"/>
                        </a:solidFill>
                        <a:effectLst/>
                        <a:latin typeface="NEU-BZ-S9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534184"/>
                  </a:ext>
                </a:extLst>
              </a:tr>
            </a:tbl>
          </a:graphicData>
        </a:graphic>
      </p:graphicFrame>
      <p:pic>
        <p:nvPicPr>
          <p:cNvPr id="7" name="c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905" y="3861048"/>
            <a:ext cx="249419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643</Words>
  <Application>Microsoft Office PowerPoint</Application>
  <PresentationFormat>宽屏</PresentationFormat>
  <Paragraphs>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